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57" r:id="rId6"/>
    <p:sldId id="266" r:id="rId7"/>
    <p:sldId id="267" r:id="rId8"/>
    <p:sldId id="268" r:id="rId9"/>
    <p:sldId id="269" r:id="rId10"/>
    <p:sldId id="270" r:id="rId11"/>
    <p:sldId id="262" r:id="rId12"/>
    <p:sldId id="273" r:id="rId13"/>
    <p:sldId id="272" r:id="rId14"/>
    <p:sldId id="271" r:id="rId15"/>
    <p:sldId id="274"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2D81"/>
    <a:srgbClr val="CCCCCC"/>
    <a:srgbClr val="F5F5F5"/>
    <a:srgbClr val="E6E6E6"/>
    <a:srgbClr val="F64514"/>
    <a:srgbClr val="FFFFFF"/>
    <a:srgbClr val="F9F9F9"/>
    <a:srgbClr val="F7F7F7"/>
    <a:srgbClr val="00CC99"/>
    <a:srgbClr val="4C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4799" autoAdjust="0"/>
  </p:normalViewPr>
  <p:slideViewPr>
    <p:cSldViewPr>
      <p:cViewPr varScale="1">
        <p:scale>
          <a:sx n="117" d="100"/>
          <a:sy n="117" d="100"/>
        </p:scale>
        <p:origin x="-168" y="-112"/>
      </p:cViewPr>
      <p:guideLst>
        <p:guide orient="horz" pos="1620"/>
        <p:guide orient="horz" pos="2160"/>
        <p:guide pos="2880"/>
      </p:guideLst>
    </p:cSldViewPr>
  </p:slideViewPr>
  <p:notesTextViewPr>
    <p:cViewPr>
      <p:scale>
        <a:sx n="400" d="100"/>
        <a:sy n="400" d="100"/>
      </p:scale>
      <p:origin x="0" y="0"/>
    </p:cViewPr>
  </p:notesTextViewPr>
  <p:notesViewPr>
    <p:cSldViewPr snapToGrid="0" snapToObjects="1">
      <p:cViewPr varScale="1">
        <p:scale>
          <a:sx n="103" d="100"/>
          <a:sy n="103" d="100"/>
        </p:scale>
        <p:origin x="-302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58C466-5701-45EB-A5DF-6E2B7254BA96}" type="datetimeFigureOut">
              <a:rPr lang="id-ID" smtClean="0"/>
              <a:t>5/2/15</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0B7F41-6724-45D5-A402-066F18B9E75F}" type="slidenum">
              <a:rPr lang="id-ID" smtClean="0"/>
              <a:t>‹#›</a:t>
            </a:fld>
            <a:endParaRPr lang="id-ID"/>
          </a:p>
        </p:txBody>
      </p:sp>
    </p:spTree>
    <p:extLst>
      <p:ext uri="{BB962C8B-B14F-4D97-AF65-F5344CB8AC3E}">
        <p14:creationId xmlns:p14="http://schemas.microsoft.com/office/powerpoint/2010/main" val="11782718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ED1549-BF0E-4439-B682-EF7E3FD46C08}" type="datetimeFigureOut">
              <a:rPr lang="id-ID" smtClean="0"/>
              <a:t>5/2/15</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120CE0-9374-4FD7-B6CC-8C5DBE926693}" type="slidenum">
              <a:rPr lang="id-ID" smtClean="0"/>
              <a:t>‹#›</a:t>
            </a:fld>
            <a:endParaRPr lang="id-ID"/>
          </a:p>
        </p:txBody>
      </p:sp>
    </p:spTree>
    <p:extLst>
      <p:ext uri="{BB962C8B-B14F-4D97-AF65-F5344CB8AC3E}">
        <p14:creationId xmlns:p14="http://schemas.microsoft.com/office/powerpoint/2010/main" val="21488993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Slide">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5013176"/>
            <a:ext cx="9162288" cy="1917927"/>
          </a:xfrm>
          <a:prstGeom prst="rect">
            <a:avLst/>
          </a:prstGeom>
          <a:solidFill>
            <a:srgbClr val="032D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 Placeholder 10"/>
          <p:cNvSpPr>
            <a:spLocks noGrp="1"/>
          </p:cNvSpPr>
          <p:nvPr>
            <p:ph type="body" sz="quarter" idx="17" hasCustomPrompt="1"/>
          </p:nvPr>
        </p:nvSpPr>
        <p:spPr>
          <a:xfrm>
            <a:off x="395536" y="5877272"/>
            <a:ext cx="8352928" cy="360040"/>
          </a:xfrm>
          <a:prstGeom prst="rect">
            <a:avLst/>
          </a:prstGeom>
          <a:noFill/>
        </p:spPr>
        <p:txBody>
          <a:bodyPr>
            <a:noAutofit/>
          </a:bodyPr>
          <a:lstStyle>
            <a:lvl1pPr marL="0" indent="0" algn="ctr">
              <a:lnSpc>
                <a:spcPct val="70000"/>
              </a:lnSpc>
              <a:spcBef>
                <a:spcPts val="1200"/>
              </a:spcBef>
              <a:buNone/>
              <a:defRPr sz="2400" b="0" baseline="0">
                <a:solidFill>
                  <a:schemeClr val="bg1"/>
                </a:solidFill>
                <a:latin typeface="+mj-lt"/>
                <a:cs typeface="Narkisim" pitchFamily="34" charset="-79"/>
              </a:defRPr>
            </a:lvl1pPr>
          </a:lstStyle>
          <a:p>
            <a:pPr lvl="0"/>
            <a:r>
              <a:rPr lang="id-ID" dirty="0" smtClean="0"/>
              <a:t>Sub Title</a:t>
            </a:r>
            <a:endParaRPr lang="en-US" dirty="0"/>
          </a:p>
        </p:txBody>
      </p:sp>
      <p:sp>
        <p:nvSpPr>
          <p:cNvPr id="8" name="Title 1"/>
          <p:cNvSpPr>
            <a:spLocks noGrp="1"/>
          </p:cNvSpPr>
          <p:nvPr>
            <p:ph type="ctrTitle" hasCustomPrompt="1"/>
          </p:nvPr>
        </p:nvSpPr>
        <p:spPr>
          <a:xfrm>
            <a:off x="431540" y="5301208"/>
            <a:ext cx="8280920" cy="553998"/>
          </a:xfrm>
          <a:prstGeom prst="rect">
            <a:avLst/>
          </a:prstGeom>
          <a:noFill/>
        </p:spPr>
        <p:txBody>
          <a:bodyPr wrap="square" tIns="0" bIns="0" anchor="t" anchorCtr="0">
            <a:spAutoFit/>
          </a:bodyPr>
          <a:lstStyle>
            <a:lvl1pPr algn="ctr">
              <a:defRPr sz="3600" b="0" cap="none" spc="-150" normalizeH="0" baseline="0">
                <a:solidFill>
                  <a:schemeClr val="bg1"/>
                </a:solidFill>
                <a:latin typeface="+mj-lt"/>
                <a:ea typeface="Gulim" pitchFamily="34" charset="-127"/>
                <a:cs typeface="Arial" pitchFamily="34" charset="0"/>
              </a:defRPr>
            </a:lvl1pPr>
          </a:lstStyle>
          <a:p>
            <a:r>
              <a:rPr lang="id-ID" dirty="0" smtClean="0"/>
              <a:t>Title</a:t>
            </a:r>
            <a:endParaRPr lang="en-US" dirty="0"/>
          </a:p>
        </p:txBody>
      </p:sp>
      <p:sp>
        <p:nvSpPr>
          <p:cNvPr id="12" name="Isosceles Triangle 11"/>
          <p:cNvSpPr/>
          <p:nvPr userDrawn="1"/>
        </p:nvSpPr>
        <p:spPr>
          <a:xfrm rot="10800000">
            <a:off x="4265966" y="4941167"/>
            <a:ext cx="612069" cy="216024"/>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6156176" y="404664"/>
            <a:ext cx="2592288" cy="338554"/>
          </a:xfrm>
          <a:prstGeom prst="rect">
            <a:avLst/>
          </a:prstGeom>
          <a:noFill/>
        </p:spPr>
        <p:txBody>
          <a:bodyPr wrap="square" rtlCol="0">
            <a:spAutoFit/>
          </a:bodyPr>
          <a:lstStyle/>
          <a:p>
            <a:pPr algn="ctr"/>
            <a:r>
              <a:rPr lang="en-US" sz="1600" dirty="0" smtClean="0">
                <a:solidFill>
                  <a:schemeClr val="tx1">
                    <a:lumMod val="75000"/>
                    <a:lumOff val="25000"/>
                  </a:schemeClr>
                </a:solidFill>
              </a:rPr>
              <a:t>www.regouniversity.com</a:t>
            </a:r>
            <a:endParaRPr lang="en-US" sz="1600" dirty="0">
              <a:solidFill>
                <a:schemeClr val="tx1">
                  <a:lumMod val="75000"/>
                  <a:lumOff val="25000"/>
                </a:schemeClr>
              </a:solidFill>
            </a:endParaRPr>
          </a:p>
        </p:txBody>
      </p:sp>
      <p:sp>
        <p:nvSpPr>
          <p:cNvPr id="17" name="Text Placeholder 10"/>
          <p:cNvSpPr>
            <a:spLocks noGrp="1"/>
          </p:cNvSpPr>
          <p:nvPr>
            <p:ph type="body" sz="quarter" idx="18" hasCustomPrompt="1"/>
          </p:nvPr>
        </p:nvSpPr>
        <p:spPr>
          <a:xfrm>
            <a:off x="395536" y="6453335"/>
            <a:ext cx="8352928" cy="294881"/>
          </a:xfrm>
          <a:prstGeom prst="rect">
            <a:avLst/>
          </a:prstGeom>
          <a:noFill/>
        </p:spPr>
        <p:txBody>
          <a:bodyPr>
            <a:noAutofit/>
          </a:bodyPr>
          <a:lstStyle>
            <a:lvl1pPr marL="0" indent="0" algn="ctr">
              <a:lnSpc>
                <a:spcPct val="60000"/>
              </a:lnSpc>
              <a:spcBef>
                <a:spcPts val="1200"/>
              </a:spcBef>
              <a:buNone/>
              <a:defRPr sz="1600" b="0" baseline="0">
                <a:solidFill>
                  <a:schemeClr val="bg1"/>
                </a:solidFill>
                <a:latin typeface="+mj-lt"/>
                <a:cs typeface="Narkisim" pitchFamily="34" charset="-79"/>
              </a:defRPr>
            </a:lvl1pPr>
          </a:lstStyle>
          <a:p>
            <a:pPr lvl="0"/>
            <a:r>
              <a:rPr lang="id-ID" dirty="0" smtClean="0"/>
              <a:t>Presented by: [First &amp; Last name]   |   Date prepared: [Month, 00, 201x]</a:t>
            </a:r>
            <a:endParaRPr lang="en-US" dirty="0"/>
          </a:p>
        </p:txBody>
      </p:sp>
      <p:pic>
        <p:nvPicPr>
          <p:cNvPr id="2" name="Picture 1" descr="rego-mt-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196752"/>
            <a:ext cx="9153144" cy="3685713"/>
          </a:xfrm>
          <a:prstGeom prst="rect">
            <a:avLst/>
          </a:prstGeom>
        </p:spPr>
      </p:pic>
      <p:pic>
        <p:nvPicPr>
          <p:cNvPr id="3" name="Picture 2" descr="regoUniversity-ppt-logo.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5576" y="260648"/>
            <a:ext cx="2369867" cy="760448"/>
          </a:xfrm>
          <a:prstGeom prst="rect">
            <a:avLst/>
          </a:prstGeom>
        </p:spPr>
      </p:pic>
      <p:sp>
        <p:nvSpPr>
          <p:cNvPr id="15" name="TextBox 14"/>
          <p:cNvSpPr txBox="1"/>
          <p:nvPr userDrawn="1"/>
        </p:nvSpPr>
        <p:spPr>
          <a:xfrm>
            <a:off x="1043608" y="836430"/>
            <a:ext cx="1800200" cy="184666"/>
          </a:xfrm>
          <a:prstGeom prst="rect">
            <a:avLst/>
          </a:prstGeom>
          <a:noFill/>
        </p:spPr>
        <p:txBody>
          <a:bodyPr wrap="square" rtlCol="0">
            <a:spAutoFit/>
          </a:bodyPr>
          <a:lstStyle/>
          <a:p>
            <a:pPr algn="ctr">
              <a:lnSpc>
                <a:spcPct val="70000"/>
              </a:lnSpc>
            </a:pPr>
            <a:r>
              <a:rPr lang="en-US" sz="800" dirty="0" smtClean="0">
                <a:solidFill>
                  <a:srgbClr val="032D81"/>
                </a:solidFill>
                <a:latin typeface="Verdana"/>
                <a:cs typeface="Verdana"/>
              </a:rPr>
              <a:t>Clarity Educational Community</a:t>
            </a:r>
            <a:endParaRPr lang="en-US" sz="800" dirty="0">
              <a:solidFill>
                <a:srgbClr val="032D81"/>
              </a:solidFill>
              <a:latin typeface="Verdana"/>
              <a:cs typeface="Verdana"/>
            </a:endParaRPr>
          </a:p>
        </p:txBody>
      </p:sp>
    </p:spTree>
    <p:extLst>
      <p:ext uri="{BB962C8B-B14F-4D97-AF65-F5344CB8AC3E}">
        <p14:creationId xmlns:p14="http://schemas.microsoft.com/office/powerpoint/2010/main" val="34488936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fographic-One">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5076058" y="2340883"/>
            <a:ext cx="3168351" cy="548181"/>
          </a:xfrm>
          <a:prstGeom prst="rect">
            <a:avLst/>
          </a:prstGeom>
          <a:noFill/>
        </p:spPr>
        <p:txBody>
          <a:bodyPr>
            <a:normAutofit/>
          </a:bodyPr>
          <a:lstStyle>
            <a:lvl1pPr marL="0" indent="0">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14" name="Picture Placeholder 2"/>
          <p:cNvSpPr>
            <a:spLocks noGrp="1"/>
          </p:cNvSpPr>
          <p:nvPr>
            <p:ph type="pic" sz="quarter" idx="26"/>
          </p:nvPr>
        </p:nvSpPr>
        <p:spPr>
          <a:xfrm>
            <a:off x="611559" y="1913906"/>
            <a:ext cx="3168352" cy="3274569"/>
          </a:xfrm>
          <a:custGeom>
            <a:avLst/>
            <a:gdLst>
              <a:gd name="connsiteX0" fmla="*/ 0 w 4248472"/>
              <a:gd name="connsiteY0" fmla="*/ 0 h 2378621"/>
              <a:gd name="connsiteX1" fmla="*/ 4248472 w 4248472"/>
              <a:gd name="connsiteY1" fmla="*/ 0 h 2378621"/>
              <a:gd name="connsiteX2" fmla="*/ 4248472 w 4248472"/>
              <a:gd name="connsiteY2" fmla="*/ 2378621 h 2378621"/>
              <a:gd name="connsiteX3" fmla="*/ 0 w 4248472"/>
              <a:gd name="connsiteY3" fmla="*/ 2378621 h 2378621"/>
              <a:gd name="connsiteX4" fmla="*/ 0 w 4248472"/>
              <a:gd name="connsiteY4" fmla="*/ 0 h 2378621"/>
              <a:gd name="connsiteX0" fmla="*/ 0 w 4252705"/>
              <a:gd name="connsiteY0" fmla="*/ 0 h 2378645"/>
              <a:gd name="connsiteX1" fmla="*/ 4248472 w 4252705"/>
              <a:gd name="connsiteY1" fmla="*/ 0 h 2378645"/>
              <a:gd name="connsiteX2" fmla="*/ 4248472 w 4252705"/>
              <a:gd name="connsiteY2" fmla="*/ 2378621 h 2378645"/>
              <a:gd name="connsiteX3" fmla="*/ 0 w 4252705"/>
              <a:gd name="connsiteY3" fmla="*/ 2378621 h 2378645"/>
              <a:gd name="connsiteX4" fmla="*/ 0 w 4252705"/>
              <a:gd name="connsiteY4" fmla="*/ 0 h 2378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705" h="2378645">
                <a:moveTo>
                  <a:pt x="0" y="0"/>
                </a:moveTo>
                <a:lnTo>
                  <a:pt x="4248472" y="0"/>
                </a:lnTo>
                <a:cubicBezTo>
                  <a:pt x="4248472" y="792874"/>
                  <a:pt x="4257997" y="2385847"/>
                  <a:pt x="4248472" y="2378621"/>
                </a:cubicBezTo>
                <a:lnTo>
                  <a:pt x="0" y="2378621"/>
                </a:lnTo>
                <a:lnTo>
                  <a:pt x="0" y="0"/>
                </a:lnTo>
                <a:close/>
              </a:path>
            </a:pathLst>
          </a:custGeom>
          <a:effectLst/>
        </p:spPr>
        <p:txBody>
          <a:bodyPr anchor="t">
            <a:normAutofit/>
          </a:bodyPr>
          <a:lstStyle>
            <a:lvl1pPr marL="0" indent="0" algn="l">
              <a:buNone/>
              <a:defRPr sz="1200">
                <a:solidFill>
                  <a:schemeClr val="tx1">
                    <a:lumMod val="85000"/>
                    <a:lumOff val="15000"/>
                  </a:schemeClr>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10" name="Text Placeholder 8"/>
          <p:cNvSpPr>
            <a:spLocks noGrp="1"/>
          </p:cNvSpPr>
          <p:nvPr>
            <p:ph type="body" sz="quarter" idx="32"/>
          </p:nvPr>
        </p:nvSpPr>
        <p:spPr>
          <a:xfrm>
            <a:off x="5076058" y="2000734"/>
            <a:ext cx="3168351" cy="309375"/>
          </a:xfrm>
          <a:prstGeom prst="rect">
            <a:avLst/>
          </a:prstGeom>
          <a:noFill/>
          <a:ln>
            <a:noFill/>
          </a:ln>
        </p:spPr>
        <p:txBody>
          <a:bodyPr anchor="ctr">
            <a:noAutofit/>
          </a:bodyPr>
          <a:lstStyle>
            <a:lvl1pPr marL="0" indent="0" algn="l">
              <a:lnSpc>
                <a:spcPct val="90000"/>
              </a:lnSpc>
              <a:spcBef>
                <a:spcPts val="1200"/>
              </a:spcBef>
              <a:buNone/>
              <a:defRPr sz="1600" b="0">
                <a:solidFill>
                  <a:schemeClr val="accent1"/>
                </a:solidFill>
                <a:latin typeface="+mj-lt"/>
              </a:defRPr>
            </a:lvl1pPr>
          </a:lstStyle>
          <a:p>
            <a:pPr lvl="0"/>
            <a:endParaRPr lang="en-US" dirty="0"/>
          </a:p>
        </p:txBody>
      </p:sp>
      <p:sp>
        <p:nvSpPr>
          <p:cNvPr id="2" name="Rectangular Callout 1"/>
          <p:cNvSpPr/>
          <p:nvPr userDrawn="1"/>
        </p:nvSpPr>
        <p:spPr>
          <a:xfrm>
            <a:off x="4132723" y="1994192"/>
            <a:ext cx="871327" cy="864096"/>
          </a:xfrm>
          <a:prstGeom prst="wedgeRectCallout">
            <a:avLst>
              <a:gd name="adj1" fmla="val -72212"/>
              <a:gd name="adj2" fmla="val -699"/>
            </a:avLst>
          </a:prstGeom>
          <a:solidFill>
            <a:srgbClr val="032D81"/>
          </a:solidFill>
          <a:ln>
            <a:solidFill>
              <a:srgbClr val="032D8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ular Callout 11"/>
          <p:cNvSpPr/>
          <p:nvPr userDrawn="1"/>
        </p:nvSpPr>
        <p:spPr>
          <a:xfrm>
            <a:off x="4132722" y="3153705"/>
            <a:ext cx="871327" cy="864096"/>
          </a:xfrm>
          <a:prstGeom prst="wedgeRectCallout">
            <a:avLst>
              <a:gd name="adj1" fmla="val -77678"/>
              <a:gd name="adj2" fmla="val 3710"/>
            </a:avLst>
          </a:prstGeom>
          <a:solidFill>
            <a:srgbClr val="032D81"/>
          </a:solidFill>
          <a:ln>
            <a:solidFill>
              <a:srgbClr val="032D8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ular Callout 14"/>
          <p:cNvSpPr/>
          <p:nvPr userDrawn="1"/>
        </p:nvSpPr>
        <p:spPr>
          <a:xfrm>
            <a:off x="4132722" y="4313219"/>
            <a:ext cx="871327" cy="864096"/>
          </a:xfrm>
          <a:prstGeom prst="wedgeRectCallout">
            <a:avLst>
              <a:gd name="adj1" fmla="val -77678"/>
              <a:gd name="adj2" fmla="val 3710"/>
            </a:avLst>
          </a:prstGeom>
          <a:solidFill>
            <a:srgbClr val="032D81"/>
          </a:solidFill>
          <a:ln>
            <a:solidFill>
              <a:srgbClr val="032D8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 Placeholder 8"/>
          <p:cNvSpPr>
            <a:spLocks noGrp="1"/>
          </p:cNvSpPr>
          <p:nvPr>
            <p:ph type="body" sz="quarter" idx="33"/>
          </p:nvPr>
        </p:nvSpPr>
        <p:spPr>
          <a:xfrm>
            <a:off x="5076058" y="3486427"/>
            <a:ext cx="3168351" cy="548181"/>
          </a:xfrm>
          <a:prstGeom prst="rect">
            <a:avLst/>
          </a:prstGeom>
          <a:noFill/>
        </p:spPr>
        <p:txBody>
          <a:bodyPr>
            <a:normAutofit/>
          </a:bodyPr>
          <a:lstStyle>
            <a:lvl1pPr marL="0" indent="0">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17" name="Text Placeholder 8"/>
          <p:cNvSpPr>
            <a:spLocks noGrp="1"/>
          </p:cNvSpPr>
          <p:nvPr>
            <p:ph type="body" sz="quarter" idx="34"/>
          </p:nvPr>
        </p:nvSpPr>
        <p:spPr>
          <a:xfrm>
            <a:off x="5076058" y="3146278"/>
            <a:ext cx="3168351" cy="309375"/>
          </a:xfrm>
          <a:prstGeom prst="rect">
            <a:avLst/>
          </a:prstGeom>
          <a:noFill/>
          <a:ln>
            <a:noFill/>
          </a:ln>
        </p:spPr>
        <p:txBody>
          <a:bodyPr anchor="ctr">
            <a:noAutofit/>
          </a:bodyPr>
          <a:lstStyle>
            <a:lvl1pPr marL="0" indent="0" algn="l">
              <a:lnSpc>
                <a:spcPct val="90000"/>
              </a:lnSpc>
              <a:spcBef>
                <a:spcPts val="1200"/>
              </a:spcBef>
              <a:buNone/>
              <a:defRPr sz="1600" b="0">
                <a:solidFill>
                  <a:schemeClr val="accent1"/>
                </a:solidFill>
                <a:latin typeface="+mj-lt"/>
              </a:defRPr>
            </a:lvl1pPr>
          </a:lstStyle>
          <a:p>
            <a:pPr lvl="0"/>
            <a:endParaRPr lang="en-US" dirty="0"/>
          </a:p>
        </p:txBody>
      </p:sp>
      <p:sp>
        <p:nvSpPr>
          <p:cNvPr id="18" name="Text Placeholder 8"/>
          <p:cNvSpPr>
            <a:spLocks noGrp="1"/>
          </p:cNvSpPr>
          <p:nvPr>
            <p:ph type="body" sz="quarter" idx="35"/>
          </p:nvPr>
        </p:nvSpPr>
        <p:spPr>
          <a:xfrm>
            <a:off x="5076058" y="4629135"/>
            <a:ext cx="3168351" cy="548181"/>
          </a:xfrm>
          <a:prstGeom prst="rect">
            <a:avLst/>
          </a:prstGeom>
          <a:noFill/>
        </p:spPr>
        <p:txBody>
          <a:bodyPr>
            <a:normAutofit/>
          </a:bodyPr>
          <a:lstStyle>
            <a:lvl1pPr marL="0" indent="0">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19" name="Text Placeholder 8"/>
          <p:cNvSpPr>
            <a:spLocks noGrp="1"/>
          </p:cNvSpPr>
          <p:nvPr>
            <p:ph type="body" sz="quarter" idx="36"/>
          </p:nvPr>
        </p:nvSpPr>
        <p:spPr>
          <a:xfrm>
            <a:off x="5076058" y="4288986"/>
            <a:ext cx="3168351" cy="309375"/>
          </a:xfrm>
          <a:prstGeom prst="rect">
            <a:avLst/>
          </a:prstGeom>
          <a:noFill/>
          <a:ln>
            <a:noFill/>
          </a:ln>
        </p:spPr>
        <p:txBody>
          <a:bodyPr anchor="ctr">
            <a:noAutofit/>
          </a:bodyPr>
          <a:lstStyle>
            <a:lvl1pPr marL="0" indent="0" algn="l">
              <a:lnSpc>
                <a:spcPct val="90000"/>
              </a:lnSpc>
              <a:spcBef>
                <a:spcPts val="1200"/>
              </a:spcBef>
              <a:buNone/>
              <a:defRPr sz="1600" b="0">
                <a:solidFill>
                  <a:schemeClr val="accent1"/>
                </a:solidFill>
                <a:latin typeface="+mj-lt"/>
              </a:defRPr>
            </a:lvl1pPr>
          </a:lstStyle>
          <a:p>
            <a:pPr lvl="0"/>
            <a:endParaRPr lang="en-US" dirty="0"/>
          </a:p>
        </p:txBody>
      </p:sp>
      <p:sp>
        <p:nvSpPr>
          <p:cNvPr id="20" name="Text Placeholder 8"/>
          <p:cNvSpPr>
            <a:spLocks noGrp="1"/>
          </p:cNvSpPr>
          <p:nvPr>
            <p:ph type="body" sz="quarter" idx="31" hasCustomPrompt="1"/>
          </p:nvPr>
        </p:nvSpPr>
        <p:spPr>
          <a:xfrm>
            <a:off x="4122822" y="2090204"/>
            <a:ext cx="864120" cy="672075"/>
          </a:xfrm>
          <a:prstGeom prst="rect">
            <a:avLst/>
          </a:prstGeom>
          <a:noFill/>
          <a:ln>
            <a:noFill/>
          </a:ln>
        </p:spPr>
        <p:txBody>
          <a:bodyPr anchor="ctr">
            <a:noAutofit/>
          </a:bodyPr>
          <a:lstStyle>
            <a:lvl1pPr marL="0" indent="0" algn="ctr">
              <a:lnSpc>
                <a:spcPct val="90000"/>
              </a:lnSpc>
              <a:spcBef>
                <a:spcPts val="1200"/>
              </a:spcBef>
              <a:buNone/>
              <a:defRPr sz="2800" b="0">
                <a:solidFill>
                  <a:schemeClr val="bg1"/>
                </a:solidFill>
                <a:latin typeface="+mj-lt"/>
              </a:defRPr>
            </a:lvl1pPr>
          </a:lstStyle>
          <a:p>
            <a:pPr lvl="0"/>
            <a:r>
              <a:rPr lang="id-ID" dirty="0" smtClean="0"/>
              <a:t>X</a:t>
            </a:r>
            <a:endParaRPr lang="en-US" dirty="0"/>
          </a:p>
        </p:txBody>
      </p:sp>
      <p:sp>
        <p:nvSpPr>
          <p:cNvPr id="21" name="Text Placeholder 8"/>
          <p:cNvSpPr>
            <a:spLocks noGrp="1"/>
          </p:cNvSpPr>
          <p:nvPr>
            <p:ph type="body" sz="quarter" idx="37" hasCustomPrompt="1"/>
          </p:nvPr>
        </p:nvSpPr>
        <p:spPr>
          <a:xfrm>
            <a:off x="4132683" y="3249717"/>
            <a:ext cx="864120" cy="672075"/>
          </a:xfrm>
          <a:prstGeom prst="rect">
            <a:avLst/>
          </a:prstGeom>
          <a:noFill/>
          <a:ln>
            <a:noFill/>
          </a:ln>
        </p:spPr>
        <p:txBody>
          <a:bodyPr anchor="ctr">
            <a:noAutofit/>
          </a:bodyPr>
          <a:lstStyle>
            <a:lvl1pPr marL="0" indent="0" algn="ctr">
              <a:lnSpc>
                <a:spcPct val="90000"/>
              </a:lnSpc>
              <a:spcBef>
                <a:spcPts val="1200"/>
              </a:spcBef>
              <a:buNone/>
              <a:defRPr sz="2800" b="0">
                <a:solidFill>
                  <a:schemeClr val="bg1"/>
                </a:solidFill>
                <a:latin typeface="+mj-lt"/>
              </a:defRPr>
            </a:lvl1pPr>
          </a:lstStyle>
          <a:p>
            <a:pPr lvl="0"/>
            <a:r>
              <a:rPr lang="id-ID" dirty="0" smtClean="0"/>
              <a:t>X</a:t>
            </a:r>
            <a:endParaRPr lang="en-US" dirty="0"/>
          </a:p>
        </p:txBody>
      </p:sp>
      <p:sp>
        <p:nvSpPr>
          <p:cNvPr id="22" name="Text Placeholder 8"/>
          <p:cNvSpPr>
            <a:spLocks noGrp="1"/>
          </p:cNvSpPr>
          <p:nvPr>
            <p:ph type="body" sz="quarter" idx="38" hasCustomPrompt="1"/>
          </p:nvPr>
        </p:nvSpPr>
        <p:spPr>
          <a:xfrm>
            <a:off x="4132683" y="4417284"/>
            <a:ext cx="864120" cy="672075"/>
          </a:xfrm>
          <a:prstGeom prst="rect">
            <a:avLst/>
          </a:prstGeom>
          <a:noFill/>
          <a:ln>
            <a:noFill/>
          </a:ln>
        </p:spPr>
        <p:txBody>
          <a:bodyPr anchor="ctr">
            <a:noAutofit/>
          </a:bodyPr>
          <a:lstStyle>
            <a:lvl1pPr marL="0" indent="0" algn="ctr">
              <a:lnSpc>
                <a:spcPct val="90000"/>
              </a:lnSpc>
              <a:spcBef>
                <a:spcPts val="1200"/>
              </a:spcBef>
              <a:buNone/>
              <a:defRPr sz="2800" b="0">
                <a:solidFill>
                  <a:schemeClr val="bg1"/>
                </a:solidFill>
                <a:latin typeface="+mj-lt"/>
              </a:defRPr>
            </a:lvl1pPr>
          </a:lstStyle>
          <a:p>
            <a:pPr lvl="0"/>
            <a:r>
              <a:rPr lang="id-ID" dirty="0" smtClean="0"/>
              <a:t>X</a:t>
            </a:r>
            <a:endParaRPr lang="en-US" dirty="0"/>
          </a:p>
        </p:txBody>
      </p:sp>
      <p:sp>
        <p:nvSpPr>
          <p:cNvPr id="27"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23"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22795920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s/Supporting Text-One">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4521696" y="2291642"/>
            <a:ext cx="3960440" cy="1488681"/>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7" name="Picture Placeholder 2"/>
          <p:cNvSpPr>
            <a:spLocks noGrp="1"/>
          </p:cNvSpPr>
          <p:nvPr>
            <p:ph type="pic" sz="quarter" idx="24"/>
          </p:nvPr>
        </p:nvSpPr>
        <p:spPr>
          <a:xfrm>
            <a:off x="757089" y="1878059"/>
            <a:ext cx="3600400" cy="3685880"/>
          </a:xfrm>
          <a:prstGeom prst="rect">
            <a:avLst/>
          </a:prstGeom>
          <a:noFill/>
          <a:ln w="57150">
            <a:noFill/>
          </a:ln>
          <a:effectLst/>
        </p:spPr>
        <p:txBody>
          <a:bodyPr anchor="t">
            <a:normAutofit/>
          </a:bodyPr>
          <a:lstStyle>
            <a:lvl1pPr marL="0" indent="0" algn="l">
              <a:buNone/>
              <a:defRPr sz="1200">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14" name="Text Placeholder 8"/>
          <p:cNvSpPr>
            <a:spLocks noGrp="1"/>
          </p:cNvSpPr>
          <p:nvPr>
            <p:ph type="body" sz="quarter" idx="32"/>
          </p:nvPr>
        </p:nvSpPr>
        <p:spPr>
          <a:xfrm>
            <a:off x="4516734" y="3817396"/>
            <a:ext cx="1877169" cy="384043"/>
          </a:xfrm>
          <a:prstGeom prst="rect">
            <a:avLst/>
          </a:prstGeom>
          <a:noFill/>
          <a:ln>
            <a:noFill/>
          </a:ln>
        </p:spPr>
        <p:txBody>
          <a:bodyPr anchor="ctr">
            <a:noAutofit/>
          </a:bodyPr>
          <a:lstStyle>
            <a:lvl1pPr marL="0" indent="0" algn="ctr">
              <a:lnSpc>
                <a:spcPct val="90000"/>
              </a:lnSpc>
              <a:spcBef>
                <a:spcPts val="1200"/>
              </a:spcBef>
              <a:buNone/>
              <a:defRPr sz="1600" b="0">
                <a:solidFill>
                  <a:srgbClr val="000000"/>
                </a:solidFill>
                <a:latin typeface="+mj-lt"/>
              </a:defRPr>
            </a:lvl1pPr>
          </a:lstStyle>
          <a:p>
            <a:pPr lvl="0"/>
            <a:endParaRPr lang="en-US" dirty="0"/>
          </a:p>
        </p:txBody>
      </p:sp>
      <p:sp>
        <p:nvSpPr>
          <p:cNvPr id="15" name="Text Placeholder 8"/>
          <p:cNvSpPr>
            <a:spLocks noGrp="1"/>
          </p:cNvSpPr>
          <p:nvPr>
            <p:ph type="body" sz="quarter" idx="34"/>
          </p:nvPr>
        </p:nvSpPr>
        <p:spPr>
          <a:xfrm>
            <a:off x="4516734" y="4201440"/>
            <a:ext cx="1877169" cy="1519435"/>
          </a:xfrm>
          <a:prstGeom prst="rect">
            <a:avLst/>
          </a:prstGeom>
          <a:noFill/>
        </p:spPr>
        <p:txBody>
          <a:bodyPr anchor="t">
            <a:normAutofit/>
          </a:bodyPr>
          <a:lstStyle>
            <a:lvl1pPr marL="0" indent="0" algn="l">
              <a:lnSpc>
                <a:spcPct val="90000"/>
              </a:lnSpc>
              <a:spcBef>
                <a:spcPts val="1200"/>
              </a:spcBef>
              <a:buNone/>
              <a:defRPr sz="1400">
                <a:solidFill>
                  <a:schemeClr val="tx1">
                    <a:lumMod val="85000"/>
                    <a:lumOff val="15000"/>
                  </a:schemeClr>
                </a:solidFill>
                <a:latin typeface="+mn-lt"/>
              </a:defRPr>
            </a:lvl1pPr>
          </a:lstStyle>
          <a:p>
            <a:pPr lvl="0"/>
            <a:endParaRPr lang="en-US" dirty="0"/>
          </a:p>
        </p:txBody>
      </p:sp>
      <p:sp>
        <p:nvSpPr>
          <p:cNvPr id="16" name="Text Placeholder 8"/>
          <p:cNvSpPr>
            <a:spLocks noGrp="1"/>
          </p:cNvSpPr>
          <p:nvPr>
            <p:ph type="body" sz="quarter" idx="35"/>
          </p:nvPr>
        </p:nvSpPr>
        <p:spPr>
          <a:xfrm>
            <a:off x="6609928" y="3817396"/>
            <a:ext cx="1872208" cy="384043"/>
          </a:xfrm>
          <a:prstGeom prst="rect">
            <a:avLst/>
          </a:prstGeom>
          <a:noFill/>
          <a:ln>
            <a:noFill/>
          </a:ln>
        </p:spPr>
        <p:txBody>
          <a:bodyPr anchor="ctr">
            <a:noAutofit/>
          </a:bodyPr>
          <a:lstStyle>
            <a:lvl1pPr marL="0" indent="0" algn="ctr">
              <a:lnSpc>
                <a:spcPct val="90000"/>
              </a:lnSpc>
              <a:spcBef>
                <a:spcPts val="1200"/>
              </a:spcBef>
              <a:buNone/>
              <a:defRPr sz="1600" b="0">
                <a:solidFill>
                  <a:srgbClr val="000000"/>
                </a:solidFill>
                <a:latin typeface="+mj-lt"/>
              </a:defRPr>
            </a:lvl1pPr>
          </a:lstStyle>
          <a:p>
            <a:pPr lvl="0"/>
            <a:endParaRPr lang="en-US" dirty="0"/>
          </a:p>
        </p:txBody>
      </p:sp>
      <p:sp>
        <p:nvSpPr>
          <p:cNvPr id="18" name="Text Placeholder 8"/>
          <p:cNvSpPr>
            <a:spLocks noGrp="1"/>
          </p:cNvSpPr>
          <p:nvPr>
            <p:ph type="body" sz="quarter" idx="36"/>
          </p:nvPr>
        </p:nvSpPr>
        <p:spPr>
          <a:xfrm>
            <a:off x="6609928" y="4201440"/>
            <a:ext cx="1872208" cy="1519435"/>
          </a:xfrm>
          <a:prstGeom prst="rect">
            <a:avLst/>
          </a:prstGeom>
          <a:noFill/>
        </p:spPr>
        <p:txBody>
          <a:bodyPr anchor="t">
            <a:normAutofit/>
          </a:bodyPr>
          <a:lstStyle>
            <a:lvl1pPr marL="0" indent="0" algn="l">
              <a:lnSpc>
                <a:spcPct val="90000"/>
              </a:lnSpc>
              <a:spcBef>
                <a:spcPts val="1200"/>
              </a:spcBef>
              <a:buNone/>
              <a:defRPr sz="1400">
                <a:solidFill>
                  <a:schemeClr val="tx1">
                    <a:lumMod val="85000"/>
                    <a:lumOff val="15000"/>
                  </a:schemeClr>
                </a:solidFill>
                <a:latin typeface="+mn-lt"/>
              </a:defRPr>
            </a:lvl1pPr>
          </a:lstStyle>
          <a:p>
            <a:pPr lvl="0"/>
            <a:endParaRPr lang="en-US" dirty="0"/>
          </a:p>
        </p:txBody>
      </p:sp>
      <p:sp>
        <p:nvSpPr>
          <p:cNvPr id="19" name="Text Placeholder 8"/>
          <p:cNvSpPr>
            <a:spLocks noGrp="1"/>
          </p:cNvSpPr>
          <p:nvPr>
            <p:ph type="body" sz="quarter" idx="37"/>
          </p:nvPr>
        </p:nvSpPr>
        <p:spPr>
          <a:xfrm>
            <a:off x="4521696" y="1700808"/>
            <a:ext cx="3960440" cy="590835"/>
          </a:xfrm>
          <a:prstGeom prst="rect">
            <a:avLst/>
          </a:prstGeom>
          <a:noFill/>
          <a:ln>
            <a:noFill/>
          </a:ln>
        </p:spPr>
        <p:txBody>
          <a:bodyPr anchor="ctr">
            <a:noAutofit/>
          </a:bodyPr>
          <a:lstStyle>
            <a:lvl1pPr marL="0" indent="0" algn="l">
              <a:lnSpc>
                <a:spcPct val="90000"/>
              </a:lnSpc>
              <a:spcBef>
                <a:spcPts val="1200"/>
              </a:spcBef>
              <a:buNone/>
              <a:defRPr sz="1800" b="0">
                <a:solidFill>
                  <a:srgbClr val="000000"/>
                </a:solidFill>
                <a:latin typeface="+mj-lt"/>
              </a:defRPr>
            </a:lvl1pPr>
          </a:lstStyle>
          <a:p>
            <a:pPr lvl="0"/>
            <a:endParaRPr lang="en-US" dirty="0"/>
          </a:p>
        </p:txBody>
      </p:sp>
      <p:sp>
        <p:nvSpPr>
          <p:cNvPr id="2" name="Rectangle 1"/>
          <p:cNvSpPr/>
          <p:nvPr userDrawn="1"/>
        </p:nvSpPr>
        <p:spPr>
          <a:xfrm>
            <a:off x="757089" y="1796819"/>
            <a:ext cx="3600400" cy="81240"/>
          </a:xfrm>
          <a:prstGeom prst="rect">
            <a:avLst/>
          </a:prstGeom>
          <a:solidFill>
            <a:srgbClr val="032D81"/>
          </a:solidFill>
          <a:ln>
            <a:solidFill>
              <a:srgbClr val="032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userDrawn="1"/>
        </p:nvSpPr>
        <p:spPr>
          <a:xfrm>
            <a:off x="755576" y="5563939"/>
            <a:ext cx="3600400" cy="81240"/>
          </a:xfrm>
          <a:prstGeom prst="rect">
            <a:avLst/>
          </a:prstGeom>
          <a:solidFill>
            <a:srgbClr val="032D81"/>
          </a:solidFill>
          <a:ln>
            <a:solidFill>
              <a:srgbClr val="032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13"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iures/Supporting Text-Two">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467544" y="3717032"/>
            <a:ext cx="3889533" cy="1920213"/>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1" name="Text Placeholder 8"/>
          <p:cNvSpPr>
            <a:spLocks noGrp="1"/>
          </p:cNvSpPr>
          <p:nvPr>
            <p:ph type="body" sz="quarter" idx="19"/>
          </p:nvPr>
        </p:nvSpPr>
        <p:spPr>
          <a:xfrm>
            <a:off x="4860032" y="1787525"/>
            <a:ext cx="3888432" cy="3849721"/>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0" name="Picture Placeholder 2"/>
          <p:cNvSpPr>
            <a:spLocks noGrp="1"/>
          </p:cNvSpPr>
          <p:nvPr>
            <p:ph type="pic" sz="quarter" idx="25"/>
          </p:nvPr>
        </p:nvSpPr>
        <p:spPr>
          <a:xfrm>
            <a:off x="476324" y="1787523"/>
            <a:ext cx="3879653" cy="1802892"/>
          </a:xfrm>
          <a:custGeom>
            <a:avLst/>
            <a:gdLst>
              <a:gd name="connsiteX0" fmla="*/ 0 w 4248472"/>
              <a:gd name="connsiteY0" fmla="*/ 0 h 2378621"/>
              <a:gd name="connsiteX1" fmla="*/ 4248472 w 4248472"/>
              <a:gd name="connsiteY1" fmla="*/ 0 h 2378621"/>
              <a:gd name="connsiteX2" fmla="*/ 4248472 w 4248472"/>
              <a:gd name="connsiteY2" fmla="*/ 2378621 h 2378621"/>
              <a:gd name="connsiteX3" fmla="*/ 0 w 4248472"/>
              <a:gd name="connsiteY3" fmla="*/ 2378621 h 2378621"/>
              <a:gd name="connsiteX4" fmla="*/ 0 w 4248472"/>
              <a:gd name="connsiteY4" fmla="*/ 0 h 2378621"/>
              <a:gd name="connsiteX0" fmla="*/ 0 w 4252705"/>
              <a:gd name="connsiteY0" fmla="*/ 0 h 2378645"/>
              <a:gd name="connsiteX1" fmla="*/ 4248472 w 4252705"/>
              <a:gd name="connsiteY1" fmla="*/ 0 h 2378645"/>
              <a:gd name="connsiteX2" fmla="*/ 4248472 w 4252705"/>
              <a:gd name="connsiteY2" fmla="*/ 2378621 h 2378645"/>
              <a:gd name="connsiteX3" fmla="*/ 0 w 4252705"/>
              <a:gd name="connsiteY3" fmla="*/ 2378621 h 2378645"/>
              <a:gd name="connsiteX4" fmla="*/ 0 w 4252705"/>
              <a:gd name="connsiteY4" fmla="*/ 0 h 2378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705" h="2378645">
                <a:moveTo>
                  <a:pt x="0" y="0"/>
                </a:moveTo>
                <a:lnTo>
                  <a:pt x="4248472" y="0"/>
                </a:lnTo>
                <a:cubicBezTo>
                  <a:pt x="4248472" y="792874"/>
                  <a:pt x="4257997" y="2385847"/>
                  <a:pt x="4248472" y="2378621"/>
                </a:cubicBezTo>
                <a:lnTo>
                  <a:pt x="0" y="2378621"/>
                </a:lnTo>
                <a:lnTo>
                  <a:pt x="0" y="0"/>
                </a:lnTo>
                <a:close/>
              </a:path>
            </a:pathLst>
          </a:custGeom>
          <a:effectLst/>
        </p:spPr>
        <p:txBody>
          <a:bodyPr anchor="t">
            <a:normAutofit/>
          </a:bodyPr>
          <a:lstStyle>
            <a:lvl1pPr marL="0" indent="0" algn="l">
              <a:buNone/>
              <a:defRPr sz="1200">
                <a:solidFill>
                  <a:schemeClr val="tx1">
                    <a:lumMod val="85000"/>
                    <a:lumOff val="15000"/>
                  </a:schemeClr>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16"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7"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26647158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Supporting Text-Three">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467544" y="1787524"/>
            <a:ext cx="2520281" cy="3849723"/>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0" name="Picture Placeholder 2"/>
          <p:cNvSpPr>
            <a:spLocks noGrp="1"/>
          </p:cNvSpPr>
          <p:nvPr>
            <p:ph type="pic" sz="quarter" idx="25"/>
          </p:nvPr>
        </p:nvSpPr>
        <p:spPr>
          <a:xfrm>
            <a:off x="3212999" y="1787523"/>
            <a:ext cx="2736304" cy="2157612"/>
          </a:xfrm>
          <a:custGeom>
            <a:avLst/>
            <a:gdLst>
              <a:gd name="connsiteX0" fmla="*/ 0 w 4248472"/>
              <a:gd name="connsiteY0" fmla="*/ 0 h 2378621"/>
              <a:gd name="connsiteX1" fmla="*/ 4248472 w 4248472"/>
              <a:gd name="connsiteY1" fmla="*/ 0 h 2378621"/>
              <a:gd name="connsiteX2" fmla="*/ 4248472 w 4248472"/>
              <a:gd name="connsiteY2" fmla="*/ 2378621 h 2378621"/>
              <a:gd name="connsiteX3" fmla="*/ 0 w 4248472"/>
              <a:gd name="connsiteY3" fmla="*/ 2378621 h 2378621"/>
              <a:gd name="connsiteX4" fmla="*/ 0 w 4248472"/>
              <a:gd name="connsiteY4" fmla="*/ 0 h 2378621"/>
              <a:gd name="connsiteX0" fmla="*/ 0 w 4252705"/>
              <a:gd name="connsiteY0" fmla="*/ 0 h 2378645"/>
              <a:gd name="connsiteX1" fmla="*/ 4248472 w 4252705"/>
              <a:gd name="connsiteY1" fmla="*/ 0 h 2378645"/>
              <a:gd name="connsiteX2" fmla="*/ 4248472 w 4252705"/>
              <a:gd name="connsiteY2" fmla="*/ 2378621 h 2378645"/>
              <a:gd name="connsiteX3" fmla="*/ 0 w 4252705"/>
              <a:gd name="connsiteY3" fmla="*/ 2378621 h 2378645"/>
              <a:gd name="connsiteX4" fmla="*/ 0 w 4252705"/>
              <a:gd name="connsiteY4" fmla="*/ 0 h 2378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705" h="2378645">
                <a:moveTo>
                  <a:pt x="0" y="0"/>
                </a:moveTo>
                <a:lnTo>
                  <a:pt x="4248472" y="0"/>
                </a:lnTo>
                <a:cubicBezTo>
                  <a:pt x="4248472" y="792874"/>
                  <a:pt x="4257997" y="2385847"/>
                  <a:pt x="4248472" y="2378621"/>
                </a:cubicBezTo>
                <a:lnTo>
                  <a:pt x="0" y="2378621"/>
                </a:lnTo>
                <a:lnTo>
                  <a:pt x="0" y="0"/>
                </a:lnTo>
                <a:close/>
              </a:path>
            </a:pathLst>
          </a:custGeom>
          <a:effectLst/>
        </p:spPr>
        <p:txBody>
          <a:bodyPr anchor="t">
            <a:normAutofit/>
          </a:bodyPr>
          <a:lstStyle>
            <a:lvl1pPr marL="0" indent="0" algn="l">
              <a:buNone/>
              <a:defRPr sz="1200">
                <a:solidFill>
                  <a:schemeClr val="tx1">
                    <a:lumMod val="85000"/>
                    <a:lumOff val="15000"/>
                  </a:schemeClr>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7" name="Text Placeholder 8"/>
          <p:cNvSpPr>
            <a:spLocks noGrp="1"/>
          </p:cNvSpPr>
          <p:nvPr>
            <p:ph type="body" sz="quarter" idx="26"/>
          </p:nvPr>
        </p:nvSpPr>
        <p:spPr>
          <a:xfrm>
            <a:off x="3212999" y="4101076"/>
            <a:ext cx="2736304" cy="1536171"/>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9" name="Text Placeholder 8"/>
          <p:cNvSpPr>
            <a:spLocks noGrp="1"/>
          </p:cNvSpPr>
          <p:nvPr>
            <p:ph type="body" sz="quarter" idx="27"/>
          </p:nvPr>
        </p:nvSpPr>
        <p:spPr>
          <a:xfrm>
            <a:off x="6156175" y="1787524"/>
            <a:ext cx="2520281" cy="3849723"/>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7"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11"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16475646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Supporting Text-Four">
    <p:spTree>
      <p:nvGrpSpPr>
        <p:cNvPr id="1" name=""/>
        <p:cNvGrpSpPr/>
        <p:nvPr/>
      </p:nvGrpSpPr>
      <p:grpSpPr>
        <a:xfrm>
          <a:off x="0" y="0"/>
          <a:ext cx="0" cy="0"/>
          <a:chOff x="0" y="0"/>
          <a:chExt cx="0" cy="0"/>
        </a:xfrm>
      </p:grpSpPr>
      <p:sp>
        <p:nvSpPr>
          <p:cNvPr id="5" name="Text Placeholder 8"/>
          <p:cNvSpPr>
            <a:spLocks noGrp="1"/>
          </p:cNvSpPr>
          <p:nvPr>
            <p:ph type="body" sz="quarter" idx="27"/>
          </p:nvPr>
        </p:nvSpPr>
        <p:spPr>
          <a:xfrm>
            <a:off x="4429472" y="1628801"/>
            <a:ext cx="4318992" cy="4464496"/>
          </a:xfrm>
          <a:prstGeom prst="rect">
            <a:avLst/>
          </a:prstGeom>
          <a:noFill/>
        </p:spPr>
        <p:txBody>
          <a:bodyPr>
            <a:normAutofit/>
          </a:bodyPr>
          <a:lstStyle>
            <a:lvl1pPr marL="0" indent="0">
              <a:lnSpc>
                <a:spcPct val="90000"/>
              </a:lnSpc>
              <a:spcBef>
                <a:spcPts val="600"/>
              </a:spcBef>
              <a:buNone/>
              <a:defRPr sz="1600">
                <a:solidFill>
                  <a:schemeClr val="tx1">
                    <a:lumMod val="95000"/>
                    <a:lumOff val="5000"/>
                  </a:schemeClr>
                </a:solidFill>
                <a:latin typeface="+mn-lt"/>
              </a:defRPr>
            </a:lvl1pPr>
          </a:lstStyle>
          <a:p>
            <a:pPr lvl="0"/>
            <a:endParaRPr lang="en-US" dirty="0"/>
          </a:p>
        </p:txBody>
      </p:sp>
      <p:sp>
        <p:nvSpPr>
          <p:cNvPr id="8" name="Picture Placeholder 5"/>
          <p:cNvSpPr>
            <a:spLocks noGrp="1"/>
          </p:cNvSpPr>
          <p:nvPr>
            <p:ph type="pic" sz="quarter" idx="18"/>
          </p:nvPr>
        </p:nvSpPr>
        <p:spPr>
          <a:xfrm>
            <a:off x="467544" y="2636912"/>
            <a:ext cx="3240360" cy="2400267"/>
          </a:xfrm>
          <a:prstGeom prst="rect">
            <a:avLst/>
          </a:prstGeom>
          <a:ln w="76200">
            <a:noFill/>
          </a:ln>
          <a:effectLst/>
        </p:spPr>
        <p:txBody>
          <a:bodyPr/>
          <a:lstStyle>
            <a:lvl1pPr marL="0" indent="0" algn="ctr">
              <a:buNone/>
              <a:defRPr sz="1200">
                <a:solidFill>
                  <a:srgbClr val="1C1306"/>
                </a:solidFill>
                <a:latin typeface="+mn-lt"/>
              </a:defRPr>
            </a:lvl1pPr>
          </a:lstStyle>
          <a:p>
            <a:endParaRPr lang="en-US" dirty="0"/>
          </a:p>
        </p:txBody>
      </p:sp>
      <p:sp>
        <p:nvSpPr>
          <p:cNvPr id="11"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6"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36942527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Supporting Text-Five">
    <p:spTree>
      <p:nvGrpSpPr>
        <p:cNvPr id="1" name=""/>
        <p:cNvGrpSpPr/>
        <p:nvPr/>
      </p:nvGrpSpPr>
      <p:grpSpPr>
        <a:xfrm>
          <a:off x="0" y="0"/>
          <a:ext cx="0" cy="0"/>
          <a:chOff x="0" y="0"/>
          <a:chExt cx="0" cy="0"/>
        </a:xfrm>
      </p:grpSpPr>
      <p:sp>
        <p:nvSpPr>
          <p:cNvPr id="5" name="Text Placeholder 8"/>
          <p:cNvSpPr>
            <a:spLocks noGrp="1"/>
          </p:cNvSpPr>
          <p:nvPr>
            <p:ph type="body" sz="quarter" idx="27"/>
          </p:nvPr>
        </p:nvSpPr>
        <p:spPr>
          <a:xfrm>
            <a:off x="5652120" y="2429012"/>
            <a:ext cx="2880320" cy="864097"/>
          </a:xfrm>
          <a:prstGeom prst="rect">
            <a:avLst/>
          </a:prstGeom>
          <a:noFill/>
        </p:spPr>
        <p:txBody>
          <a:bodyPr>
            <a:normAutofit/>
          </a:bodyPr>
          <a:lstStyle>
            <a:lvl1pPr marL="0" indent="0">
              <a:lnSpc>
                <a:spcPct val="90000"/>
              </a:lnSpc>
              <a:spcBef>
                <a:spcPts val="600"/>
              </a:spcBef>
              <a:buNone/>
              <a:defRPr sz="1100">
                <a:solidFill>
                  <a:schemeClr val="tx1">
                    <a:lumMod val="85000"/>
                    <a:lumOff val="15000"/>
                  </a:schemeClr>
                </a:solidFill>
                <a:latin typeface="+mn-lt"/>
              </a:defRPr>
            </a:lvl1pPr>
          </a:lstStyle>
          <a:p>
            <a:pPr lvl="0"/>
            <a:endParaRPr lang="en-US" dirty="0"/>
          </a:p>
        </p:txBody>
      </p:sp>
      <p:sp>
        <p:nvSpPr>
          <p:cNvPr id="8" name="Picture Placeholder 2"/>
          <p:cNvSpPr>
            <a:spLocks noGrp="1"/>
          </p:cNvSpPr>
          <p:nvPr>
            <p:ph type="pic" sz="quarter" idx="25"/>
          </p:nvPr>
        </p:nvSpPr>
        <p:spPr>
          <a:xfrm>
            <a:off x="611560" y="1751444"/>
            <a:ext cx="4104456" cy="3501761"/>
          </a:xfrm>
          <a:custGeom>
            <a:avLst/>
            <a:gdLst>
              <a:gd name="connsiteX0" fmla="*/ 0 w 4248472"/>
              <a:gd name="connsiteY0" fmla="*/ 0 h 2378621"/>
              <a:gd name="connsiteX1" fmla="*/ 4248472 w 4248472"/>
              <a:gd name="connsiteY1" fmla="*/ 0 h 2378621"/>
              <a:gd name="connsiteX2" fmla="*/ 4248472 w 4248472"/>
              <a:gd name="connsiteY2" fmla="*/ 2378621 h 2378621"/>
              <a:gd name="connsiteX3" fmla="*/ 0 w 4248472"/>
              <a:gd name="connsiteY3" fmla="*/ 2378621 h 2378621"/>
              <a:gd name="connsiteX4" fmla="*/ 0 w 4248472"/>
              <a:gd name="connsiteY4" fmla="*/ 0 h 2378621"/>
              <a:gd name="connsiteX0" fmla="*/ 0 w 4252705"/>
              <a:gd name="connsiteY0" fmla="*/ 0 h 2378645"/>
              <a:gd name="connsiteX1" fmla="*/ 4248472 w 4252705"/>
              <a:gd name="connsiteY1" fmla="*/ 0 h 2378645"/>
              <a:gd name="connsiteX2" fmla="*/ 4248472 w 4252705"/>
              <a:gd name="connsiteY2" fmla="*/ 2378621 h 2378645"/>
              <a:gd name="connsiteX3" fmla="*/ 0 w 4252705"/>
              <a:gd name="connsiteY3" fmla="*/ 2378621 h 2378645"/>
              <a:gd name="connsiteX4" fmla="*/ 0 w 4252705"/>
              <a:gd name="connsiteY4" fmla="*/ 0 h 2378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705" h="2378645">
                <a:moveTo>
                  <a:pt x="0" y="0"/>
                </a:moveTo>
                <a:lnTo>
                  <a:pt x="4248472" y="0"/>
                </a:lnTo>
                <a:cubicBezTo>
                  <a:pt x="4248472" y="792874"/>
                  <a:pt x="4257997" y="2385847"/>
                  <a:pt x="4248472" y="2378621"/>
                </a:cubicBezTo>
                <a:lnTo>
                  <a:pt x="0" y="2378621"/>
                </a:lnTo>
                <a:lnTo>
                  <a:pt x="0" y="0"/>
                </a:lnTo>
                <a:close/>
              </a:path>
            </a:pathLst>
          </a:custGeom>
          <a:effectLst/>
        </p:spPr>
        <p:txBody>
          <a:bodyPr anchor="t">
            <a:normAutofit/>
          </a:bodyPr>
          <a:lstStyle>
            <a:lvl1pPr marL="0" indent="0" algn="l">
              <a:buNone/>
              <a:defRPr sz="1200">
                <a:solidFill>
                  <a:schemeClr val="tx1">
                    <a:lumMod val="85000"/>
                    <a:lumOff val="15000"/>
                  </a:schemeClr>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9" name="Text Placeholder 8"/>
          <p:cNvSpPr>
            <a:spLocks noGrp="1"/>
          </p:cNvSpPr>
          <p:nvPr>
            <p:ph type="body" sz="quarter" idx="28"/>
          </p:nvPr>
        </p:nvSpPr>
        <p:spPr>
          <a:xfrm>
            <a:off x="5652120" y="2206383"/>
            <a:ext cx="2880320" cy="192020"/>
          </a:xfrm>
          <a:prstGeom prst="rect">
            <a:avLst/>
          </a:prstGeom>
          <a:noFill/>
        </p:spPr>
        <p:txBody>
          <a:bodyPr anchor="ctr">
            <a:noAutofit/>
          </a:bodyPr>
          <a:lstStyle>
            <a:lvl1pPr marL="0" indent="0">
              <a:lnSpc>
                <a:spcPct val="90000"/>
              </a:lnSpc>
              <a:spcBef>
                <a:spcPts val="600"/>
              </a:spcBef>
              <a:buNone/>
              <a:defRPr sz="900">
                <a:solidFill>
                  <a:schemeClr val="tx1">
                    <a:lumMod val="85000"/>
                    <a:lumOff val="15000"/>
                  </a:schemeClr>
                </a:solidFill>
                <a:latin typeface="+mn-lt"/>
              </a:defRPr>
            </a:lvl1pPr>
          </a:lstStyle>
          <a:p>
            <a:pPr lvl="0"/>
            <a:endParaRPr lang="en-US" dirty="0"/>
          </a:p>
        </p:txBody>
      </p:sp>
      <p:sp>
        <p:nvSpPr>
          <p:cNvPr id="10" name="Text Placeholder 8"/>
          <p:cNvSpPr>
            <a:spLocks noGrp="1"/>
          </p:cNvSpPr>
          <p:nvPr>
            <p:ph type="body" sz="quarter" idx="31"/>
          </p:nvPr>
        </p:nvSpPr>
        <p:spPr>
          <a:xfrm>
            <a:off x="5652120" y="1844824"/>
            <a:ext cx="2880320" cy="292483"/>
          </a:xfrm>
          <a:prstGeom prst="rect">
            <a:avLst/>
          </a:prstGeom>
          <a:noFill/>
          <a:ln>
            <a:noFill/>
          </a:ln>
        </p:spPr>
        <p:txBody>
          <a:bodyPr anchor="ctr">
            <a:noAutofit/>
          </a:bodyPr>
          <a:lstStyle>
            <a:lvl1pPr marL="0" indent="0" algn="l">
              <a:lnSpc>
                <a:spcPct val="90000"/>
              </a:lnSpc>
              <a:spcBef>
                <a:spcPts val="1200"/>
              </a:spcBef>
              <a:buNone/>
              <a:defRPr sz="1600" b="1">
                <a:solidFill>
                  <a:schemeClr val="tx1">
                    <a:lumMod val="85000"/>
                    <a:lumOff val="15000"/>
                  </a:schemeClr>
                </a:solidFill>
                <a:latin typeface="+mj-lt"/>
              </a:defRPr>
            </a:lvl1pPr>
          </a:lstStyle>
          <a:p>
            <a:pPr lvl="0"/>
            <a:endParaRPr lang="en-US" dirty="0"/>
          </a:p>
        </p:txBody>
      </p:sp>
      <p:sp>
        <p:nvSpPr>
          <p:cNvPr id="11" name="Text Placeholder 8"/>
          <p:cNvSpPr>
            <a:spLocks noGrp="1"/>
          </p:cNvSpPr>
          <p:nvPr>
            <p:ph type="body" sz="quarter" idx="32"/>
          </p:nvPr>
        </p:nvSpPr>
        <p:spPr>
          <a:xfrm>
            <a:off x="5652120" y="4101077"/>
            <a:ext cx="2880320" cy="864097"/>
          </a:xfrm>
          <a:prstGeom prst="rect">
            <a:avLst/>
          </a:prstGeom>
          <a:noFill/>
        </p:spPr>
        <p:txBody>
          <a:bodyPr>
            <a:normAutofit/>
          </a:bodyPr>
          <a:lstStyle>
            <a:lvl1pPr marL="0" indent="0">
              <a:lnSpc>
                <a:spcPct val="90000"/>
              </a:lnSpc>
              <a:spcBef>
                <a:spcPts val="600"/>
              </a:spcBef>
              <a:buNone/>
              <a:defRPr sz="1100">
                <a:solidFill>
                  <a:schemeClr val="tx1">
                    <a:lumMod val="85000"/>
                    <a:lumOff val="15000"/>
                  </a:schemeClr>
                </a:solidFill>
                <a:latin typeface="+mn-lt"/>
              </a:defRPr>
            </a:lvl1pPr>
          </a:lstStyle>
          <a:p>
            <a:pPr lvl="0"/>
            <a:endParaRPr lang="en-US" dirty="0"/>
          </a:p>
        </p:txBody>
      </p:sp>
      <p:sp>
        <p:nvSpPr>
          <p:cNvPr id="12" name="Text Placeholder 8"/>
          <p:cNvSpPr>
            <a:spLocks noGrp="1"/>
          </p:cNvSpPr>
          <p:nvPr>
            <p:ph type="body" sz="quarter" idx="33"/>
          </p:nvPr>
        </p:nvSpPr>
        <p:spPr>
          <a:xfrm>
            <a:off x="5652120" y="3878447"/>
            <a:ext cx="2880320" cy="192020"/>
          </a:xfrm>
          <a:prstGeom prst="rect">
            <a:avLst/>
          </a:prstGeom>
          <a:noFill/>
        </p:spPr>
        <p:txBody>
          <a:bodyPr anchor="ctr">
            <a:noAutofit/>
          </a:bodyPr>
          <a:lstStyle>
            <a:lvl1pPr marL="0" indent="0">
              <a:lnSpc>
                <a:spcPct val="90000"/>
              </a:lnSpc>
              <a:spcBef>
                <a:spcPts val="600"/>
              </a:spcBef>
              <a:buNone/>
              <a:defRPr sz="900">
                <a:solidFill>
                  <a:schemeClr val="tx1">
                    <a:lumMod val="85000"/>
                    <a:lumOff val="15000"/>
                  </a:schemeClr>
                </a:solidFill>
                <a:latin typeface="+mn-lt"/>
              </a:defRPr>
            </a:lvl1pPr>
          </a:lstStyle>
          <a:p>
            <a:pPr lvl="0"/>
            <a:endParaRPr lang="en-US" dirty="0"/>
          </a:p>
        </p:txBody>
      </p:sp>
      <p:sp>
        <p:nvSpPr>
          <p:cNvPr id="13" name="Text Placeholder 8"/>
          <p:cNvSpPr>
            <a:spLocks noGrp="1"/>
          </p:cNvSpPr>
          <p:nvPr>
            <p:ph type="body" sz="quarter" idx="34"/>
          </p:nvPr>
        </p:nvSpPr>
        <p:spPr>
          <a:xfrm>
            <a:off x="5652120" y="3501008"/>
            <a:ext cx="2880320" cy="292483"/>
          </a:xfrm>
          <a:prstGeom prst="rect">
            <a:avLst/>
          </a:prstGeom>
          <a:noFill/>
          <a:ln>
            <a:noFill/>
          </a:ln>
        </p:spPr>
        <p:txBody>
          <a:bodyPr anchor="ctr">
            <a:noAutofit/>
          </a:bodyPr>
          <a:lstStyle>
            <a:lvl1pPr marL="0" indent="0" algn="l">
              <a:lnSpc>
                <a:spcPct val="90000"/>
              </a:lnSpc>
              <a:spcBef>
                <a:spcPts val="1200"/>
              </a:spcBef>
              <a:buNone/>
              <a:defRPr sz="1600" b="1">
                <a:solidFill>
                  <a:schemeClr val="tx1">
                    <a:lumMod val="85000"/>
                    <a:lumOff val="15000"/>
                  </a:schemeClr>
                </a:solidFill>
                <a:latin typeface="+mj-lt"/>
              </a:defRPr>
            </a:lvl1pPr>
          </a:lstStyle>
          <a:p>
            <a:pPr lvl="0"/>
            <a:endParaRPr lang="en-US" dirty="0"/>
          </a:p>
        </p:txBody>
      </p:sp>
      <p:sp>
        <p:nvSpPr>
          <p:cNvPr id="16"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14"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235898807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Supporting Text-Six">
    <p:spTree>
      <p:nvGrpSpPr>
        <p:cNvPr id="1" name=""/>
        <p:cNvGrpSpPr/>
        <p:nvPr/>
      </p:nvGrpSpPr>
      <p:grpSpPr>
        <a:xfrm>
          <a:off x="0" y="0"/>
          <a:ext cx="0" cy="0"/>
          <a:chOff x="0" y="0"/>
          <a:chExt cx="0" cy="0"/>
        </a:xfrm>
      </p:grpSpPr>
      <p:sp>
        <p:nvSpPr>
          <p:cNvPr id="5" name="Text Placeholder 8"/>
          <p:cNvSpPr>
            <a:spLocks noGrp="1"/>
          </p:cNvSpPr>
          <p:nvPr>
            <p:ph type="body" sz="quarter" idx="27"/>
          </p:nvPr>
        </p:nvSpPr>
        <p:spPr>
          <a:xfrm>
            <a:off x="4788024" y="1700809"/>
            <a:ext cx="3886944" cy="4166454"/>
          </a:xfrm>
          <a:prstGeom prst="rect">
            <a:avLst/>
          </a:prstGeom>
          <a:noFill/>
        </p:spPr>
        <p:txBody>
          <a:bodyPr>
            <a:normAutofit/>
          </a:bodyPr>
          <a:lstStyle>
            <a:lvl1pPr marL="0" indent="0">
              <a:lnSpc>
                <a:spcPct val="90000"/>
              </a:lnSpc>
              <a:spcBef>
                <a:spcPts val="600"/>
              </a:spcBef>
              <a:buNone/>
              <a:defRPr sz="1600">
                <a:solidFill>
                  <a:schemeClr val="tx1">
                    <a:lumMod val="85000"/>
                    <a:lumOff val="15000"/>
                  </a:schemeClr>
                </a:solidFill>
                <a:latin typeface="+mn-lt"/>
              </a:defRPr>
            </a:lvl1pPr>
          </a:lstStyle>
          <a:p>
            <a:pPr lvl="0"/>
            <a:endParaRPr lang="en-US" dirty="0"/>
          </a:p>
        </p:txBody>
      </p:sp>
      <p:sp>
        <p:nvSpPr>
          <p:cNvPr id="10" name="Picture Placeholder 2"/>
          <p:cNvSpPr>
            <a:spLocks noGrp="1"/>
          </p:cNvSpPr>
          <p:nvPr>
            <p:ph type="pic" sz="quarter" idx="26"/>
          </p:nvPr>
        </p:nvSpPr>
        <p:spPr>
          <a:xfrm>
            <a:off x="467544" y="1700808"/>
            <a:ext cx="3888432" cy="4176464"/>
          </a:xfrm>
          <a:custGeom>
            <a:avLst/>
            <a:gdLst>
              <a:gd name="connsiteX0" fmla="*/ 0 w 4248472"/>
              <a:gd name="connsiteY0" fmla="*/ 0 h 2378621"/>
              <a:gd name="connsiteX1" fmla="*/ 4248472 w 4248472"/>
              <a:gd name="connsiteY1" fmla="*/ 0 h 2378621"/>
              <a:gd name="connsiteX2" fmla="*/ 4248472 w 4248472"/>
              <a:gd name="connsiteY2" fmla="*/ 2378621 h 2378621"/>
              <a:gd name="connsiteX3" fmla="*/ 0 w 4248472"/>
              <a:gd name="connsiteY3" fmla="*/ 2378621 h 2378621"/>
              <a:gd name="connsiteX4" fmla="*/ 0 w 4248472"/>
              <a:gd name="connsiteY4" fmla="*/ 0 h 2378621"/>
              <a:gd name="connsiteX0" fmla="*/ 0 w 4252705"/>
              <a:gd name="connsiteY0" fmla="*/ 0 h 2378645"/>
              <a:gd name="connsiteX1" fmla="*/ 4248472 w 4252705"/>
              <a:gd name="connsiteY1" fmla="*/ 0 h 2378645"/>
              <a:gd name="connsiteX2" fmla="*/ 4248472 w 4252705"/>
              <a:gd name="connsiteY2" fmla="*/ 2378621 h 2378645"/>
              <a:gd name="connsiteX3" fmla="*/ 0 w 4252705"/>
              <a:gd name="connsiteY3" fmla="*/ 2378621 h 2378645"/>
              <a:gd name="connsiteX4" fmla="*/ 0 w 4252705"/>
              <a:gd name="connsiteY4" fmla="*/ 0 h 2378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705" h="2378645">
                <a:moveTo>
                  <a:pt x="0" y="0"/>
                </a:moveTo>
                <a:lnTo>
                  <a:pt x="4248472" y="0"/>
                </a:lnTo>
                <a:cubicBezTo>
                  <a:pt x="4248472" y="792874"/>
                  <a:pt x="4257997" y="2385847"/>
                  <a:pt x="4248472" y="2378621"/>
                </a:cubicBezTo>
                <a:lnTo>
                  <a:pt x="0" y="2378621"/>
                </a:lnTo>
                <a:lnTo>
                  <a:pt x="0" y="0"/>
                </a:lnTo>
                <a:close/>
              </a:path>
            </a:pathLst>
          </a:custGeom>
          <a:effectLst/>
        </p:spPr>
        <p:txBody>
          <a:bodyPr anchor="t">
            <a:normAutofit/>
          </a:bodyPr>
          <a:lstStyle>
            <a:lvl1pPr marL="0" indent="0" algn="l">
              <a:buNone/>
              <a:defRPr sz="1200">
                <a:solidFill>
                  <a:schemeClr val="tx1">
                    <a:lumMod val="85000"/>
                    <a:lumOff val="15000"/>
                  </a:schemeClr>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11"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6"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ro-Image">
    <p:spTree>
      <p:nvGrpSpPr>
        <p:cNvPr id="1" name=""/>
        <p:cNvGrpSpPr/>
        <p:nvPr/>
      </p:nvGrpSpPr>
      <p:grpSpPr>
        <a:xfrm>
          <a:off x="0" y="0"/>
          <a:ext cx="0" cy="0"/>
          <a:chOff x="0" y="0"/>
          <a:chExt cx="0" cy="0"/>
        </a:xfrm>
      </p:grpSpPr>
      <p:sp>
        <p:nvSpPr>
          <p:cNvPr id="11" name="Picture Placeholder 2"/>
          <p:cNvSpPr>
            <a:spLocks noGrp="1"/>
          </p:cNvSpPr>
          <p:nvPr>
            <p:ph type="pic" sz="quarter" idx="33"/>
          </p:nvPr>
        </p:nvSpPr>
        <p:spPr>
          <a:xfrm>
            <a:off x="2466020" y="1878059"/>
            <a:ext cx="4211960" cy="3360000"/>
          </a:xfrm>
          <a:prstGeom prst="rect">
            <a:avLst/>
          </a:prstGeom>
          <a:ln w="57150">
            <a:noFill/>
          </a:ln>
          <a:effectLst/>
        </p:spPr>
        <p:txBody>
          <a:bodyPr>
            <a:normAutofit/>
          </a:bodyPr>
          <a:lstStyle>
            <a:lvl1pPr marL="0" indent="0">
              <a:buNone/>
              <a:defRPr sz="1400">
                <a:solidFill>
                  <a:srgbClr val="1C1306"/>
                </a:solidFill>
                <a:latin typeface="+mn-lt"/>
              </a:defRPr>
            </a:lvl1pPr>
          </a:lstStyle>
          <a:p>
            <a:endParaRPr lang="en-US" dirty="0"/>
          </a:p>
        </p:txBody>
      </p:sp>
      <p:sp>
        <p:nvSpPr>
          <p:cNvPr id="9"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5"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124581646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s/Text-One">
    <p:spTree>
      <p:nvGrpSpPr>
        <p:cNvPr id="1" name=""/>
        <p:cNvGrpSpPr/>
        <p:nvPr/>
      </p:nvGrpSpPr>
      <p:grpSpPr>
        <a:xfrm>
          <a:off x="0" y="0"/>
          <a:ext cx="0" cy="0"/>
          <a:chOff x="0" y="0"/>
          <a:chExt cx="0" cy="0"/>
        </a:xfrm>
      </p:grpSpPr>
      <p:sp>
        <p:nvSpPr>
          <p:cNvPr id="18" name="Text Placeholder 8"/>
          <p:cNvSpPr>
            <a:spLocks noGrp="1"/>
          </p:cNvSpPr>
          <p:nvPr>
            <p:ph type="body" sz="quarter" idx="28"/>
          </p:nvPr>
        </p:nvSpPr>
        <p:spPr>
          <a:xfrm>
            <a:off x="899595" y="4899126"/>
            <a:ext cx="2232249" cy="930143"/>
          </a:xfrm>
          <a:prstGeom prst="rect">
            <a:avLst/>
          </a:prstGeom>
        </p:spPr>
        <p:txBody>
          <a:bodyPr>
            <a:normAutofit/>
          </a:bodyPr>
          <a:lstStyle>
            <a:lvl1pPr marL="0" indent="0">
              <a:lnSpc>
                <a:spcPct val="90000"/>
              </a:lnSpc>
              <a:spcBef>
                <a:spcPts val="600"/>
              </a:spcBef>
              <a:buNone/>
              <a:defRPr sz="1100">
                <a:solidFill>
                  <a:schemeClr val="tx1">
                    <a:lumMod val="95000"/>
                    <a:lumOff val="5000"/>
                  </a:schemeClr>
                </a:solidFill>
                <a:latin typeface="+mn-lt"/>
              </a:defRPr>
            </a:lvl1pPr>
          </a:lstStyle>
          <a:p>
            <a:pPr lvl="0"/>
            <a:endParaRPr lang="en-US" dirty="0"/>
          </a:p>
        </p:txBody>
      </p:sp>
      <p:sp>
        <p:nvSpPr>
          <p:cNvPr id="17" name="Picture Placeholder 9"/>
          <p:cNvSpPr>
            <a:spLocks noGrp="1"/>
          </p:cNvSpPr>
          <p:nvPr>
            <p:ph type="pic" sz="quarter" idx="31"/>
          </p:nvPr>
        </p:nvSpPr>
        <p:spPr>
          <a:xfrm>
            <a:off x="899595" y="1796820"/>
            <a:ext cx="2232249" cy="3072341"/>
          </a:xfrm>
          <a:prstGeom prst="rect">
            <a:avLst/>
          </a:prstGeom>
          <a:noFill/>
          <a:ln>
            <a:noFill/>
          </a:ln>
          <a:effectLst/>
        </p:spPr>
        <p:style>
          <a:lnRef idx="1">
            <a:schemeClr val="accent2"/>
          </a:lnRef>
          <a:fillRef idx="3">
            <a:schemeClr val="accent2"/>
          </a:fillRef>
          <a:effectRef idx="2">
            <a:schemeClr val="accent2"/>
          </a:effectRef>
          <a:fontRef idx="none"/>
        </p:style>
        <p:txBody>
          <a:bodyPr>
            <a:normAutofit/>
          </a:bodyPr>
          <a:lstStyle>
            <a:lvl1pPr marL="0" indent="0" algn="ctr">
              <a:buNone/>
              <a:defRPr sz="1200">
                <a:solidFill>
                  <a:srgbClr val="1C1306"/>
                </a:solidFill>
                <a:latin typeface="+mn-lt"/>
              </a:defRPr>
            </a:lvl1pPr>
          </a:lstStyle>
          <a:p>
            <a:endParaRPr lang="en-US" dirty="0"/>
          </a:p>
        </p:txBody>
      </p:sp>
      <p:sp>
        <p:nvSpPr>
          <p:cNvPr id="15" name="Picture Placeholder 9"/>
          <p:cNvSpPr>
            <a:spLocks noGrp="1"/>
          </p:cNvSpPr>
          <p:nvPr>
            <p:ph type="pic" sz="quarter" idx="32"/>
          </p:nvPr>
        </p:nvSpPr>
        <p:spPr>
          <a:xfrm>
            <a:off x="3491881" y="1796820"/>
            <a:ext cx="2016224" cy="1344149"/>
          </a:xfrm>
          <a:prstGeom prst="rect">
            <a:avLst/>
          </a:prstGeom>
          <a:noFill/>
          <a:ln>
            <a:noFill/>
          </a:ln>
          <a:effectLst/>
        </p:spPr>
        <p:style>
          <a:lnRef idx="1">
            <a:schemeClr val="accent2"/>
          </a:lnRef>
          <a:fillRef idx="3">
            <a:schemeClr val="accent2"/>
          </a:fillRef>
          <a:effectRef idx="2">
            <a:schemeClr val="accent2"/>
          </a:effectRef>
          <a:fontRef idx="none"/>
        </p:style>
        <p:txBody>
          <a:bodyPr>
            <a:normAutofit/>
          </a:bodyPr>
          <a:lstStyle>
            <a:lvl1pPr marL="0" indent="0" algn="ctr">
              <a:buNone/>
              <a:defRPr sz="1200">
                <a:solidFill>
                  <a:srgbClr val="1C1306"/>
                </a:solidFill>
                <a:latin typeface="+mn-lt"/>
              </a:defRPr>
            </a:lvl1pPr>
          </a:lstStyle>
          <a:p>
            <a:endParaRPr lang="en-US" dirty="0"/>
          </a:p>
        </p:txBody>
      </p:sp>
      <p:sp>
        <p:nvSpPr>
          <p:cNvPr id="16" name="Text Placeholder 8"/>
          <p:cNvSpPr>
            <a:spLocks noGrp="1"/>
          </p:cNvSpPr>
          <p:nvPr>
            <p:ph type="body" sz="quarter" idx="33"/>
          </p:nvPr>
        </p:nvSpPr>
        <p:spPr>
          <a:xfrm>
            <a:off x="3491882" y="3140968"/>
            <a:ext cx="2016224" cy="864096"/>
          </a:xfrm>
          <a:prstGeom prst="rect">
            <a:avLst/>
          </a:prstGeom>
          <a:noFill/>
          <a:ln>
            <a:noFill/>
          </a:ln>
        </p:spPr>
        <p:txBody>
          <a:bodyPr anchor="ctr">
            <a:noAutofit/>
          </a:bodyPr>
          <a:lstStyle>
            <a:lvl1pPr marL="0" indent="0" algn="l">
              <a:lnSpc>
                <a:spcPct val="90000"/>
              </a:lnSpc>
              <a:spcBef>
                <a:spcPts val="1200"/>
              </a:spcBef>
              <a:buNone/>
              <a:defRPr sz="1600" b="0">
                <a:solidFill>
                  <a:srgbClr val="000000"/>
                </a:solidFill>
                <a:latin typeface="+mj-lt"/>
              </a:defRPr>
            </a:lvl1pPr>
          </a:lstStyle>
          <a:p>
            <a:pPr lvl="0"/>
            <a:endParaRPr lang="en-US" dirty="0"/>
          </a:p>
        </p:txBody>
      </p:sp>
      <p:sp>
        <p:nvSpPr>
          <p:cNvPr id="19" name="Text Placeholder 8"/>
          <p:cNvSpPr>
            <a:spLocks noGrp="1"/>
          </p:cNvSpPr>
          <p:nvPr>
            <p:ph type="body" sz="quarter" idx="34"/>
          </p:nvPr>
        </p:nvSpPr>
        <p:spPr>
          <a:xfrm>
            <a:off x="3491882" y="3909055"/>
            <a:ext cx="2016224" cy="1920213"/>
          </a:xfrm>
          <a:prstGeom prst="rect">
            <a:avLst/>
          </a:prstGeom>
        </p:spPr>
        <p:txBody>
          <a:bodyPr>
            <a:normAutofit/>
          </a:bodyPr>
          <a:lstStyle>
            <a:lvl1pPr marL="0" indent="0">
              <a:lnSpc>
                <a:spcPct val="90000"/>
              </a:lnSpc>
              <a:spcBef>
                <a:spcPts val="600"/>
              </a:spcBef>
              <a:buNone/>
              <a:defRPr sz="1100">
                <a:solidFill>
                  <a:schemeClr val="tx1">
                    <a:lumMod val="95000"/>
                    <a:lumOff val="5000"/>
                  </a:schemeClr>
                </a:solidFill>
                <a:latin typeface="+mn-lt"/>
              </a:defRPr>
            </a:lvl1pPr>
          </a:lstStyle>
          <a:p>
            <a:pPr lvl="0"/>
            <a:endParaRPr lang="en-US" dirty="0"/>
          </a:p>
        </p:txBody>
      </p:sp>
      <p:sp>
        <p:nvSpPr>
          <p:cNvPr id="20" name="Picture Placeholder 9"/>
          <p:cNvSpPr>
            <a:spLocks noGrp="1"/>
          </p:cNvSpPr>
          <p:nvPr>
            <p:ph type="pic" sz="quarter" idx="35"/>
          </p:nvPr>
        </p:nvSpPr>
        <p:spPr>
          <a:xfrm>
            <a:off x="5849467" y="1796820"/>
            <a:ext cx="2016224" cy="1344149"/>
          </a:xfrm>
          <a:prstGeom prst="rect">
            <a:avLst/>
          </a:prstGeom>
          <a:noFill/>
          <a:ln>
            <a:noFill/>
          </a:ln>
          <a:effectLst/>
        </p:spPr>
        <p:style>
          <a:lnRef idx="1">
            <a:schemeClr val="accent2"/>
          </a:lnRef>
          <a:fillRef idx="3">
            <a:schemeClr val="accent2"/>
          </a:fillRef>
          <a:effectRef idx="2">
            <a:schemeClr val="accent2"/>
          </a:effectRef>
          <a:fontRef idx="none"/>
        </p:style>
        <p:txBody>
          <a:bodyPr>
            <a:normAutofit/>
          </a:bodyPr>
          <a:lstStyle>
            <a:lvl1pPr marL="0" indent="0" algn="ctr">
              <a:buNone/>
              <a:defRPr sz="1200">
                <a:solidFill>
                  <a:srgbClr val="1C1306"/>
                </a:solidFill>
                <a:latin typeface="+mn-lt"/>
              </a:defRPr>
            </a:lvl1pPr>
          </a:lstStyle>
          <a:p>
            <a:endParaRPr lang="en-US" dirty="0"/>
          </a:p>
        </p:txBody>
      </p:sp>
      <p:sp>
        <p:nvSpPr>
          <p:cNvPr id="24" name="Text Placeholder 8"/>
          <p:cNvSpPr>
            <a:spLocks noGrp="1"/>
          </p:cNvSpPr>
          <p:nvPr>
            <p:ph type="body" sz="quarter" idx="36"/>
          </p:nvPr>
        </p:nvSpPr>
        <p:spPr>
          <a:xfrm>
            <a:off x="5849468" y="3140968"/>
            <a:ext cx="2016224" cy="864096"/>
          </a:xfrm>
          <a:prstGeom prst="rect">
            <a:avLst/>
          </a:prstGeom>
          <a:noFill/>
          <a:ln>
            <a:noFill/>
          </a:ln>
        </p:spPr>
        <p:txBody>
          <a:bodyPr anchor="ctr">
            <a:noAutofit/>
          </a:bodyPr>
          <a:lstStyle>
            <a:lvl1pPr marL="0" indent="0" algn="l">
              <a:lnSpc>
                <a:spcPct val="90000"/>
              </a:lnSpc>
              <a:spcBef>
                <a:spcPts val="1200"/>
              </a:spcBef>
              <a:buNone/>
              <a:defRPr sz="1600" b="0">
                <a:solidFill>
                  <a:srgbClr val="000000"/>
                </a:solidFill>
                <a:latin typeface="+mj-lt"/>
              </a:defRPr>
            </a:lvl1pPr>
          </a:lstStyle>
          <a:p>
            <a:pPr lvl="0"/>
            <a:endParaRPr lang="en-US" dirty="0"/>
          </a:p>
        </p:txBody>
      </p:sp>
      <p:sp>
        <p:nvSpPr>
          <p:cNvPr id="27" name="Text Placeholder 8"/>
          <p:cNvSpPr>
            <a:spLocks noGrp="1"/>
          </p:cNvSpPr>
          <p:nvPr>
            <p:ph type="body" sz="quarter" idx="37"/>
          </p:nvPr>
        </p:nvSpPr>
        <p:spPr>
          <a:xfrm>
            <a:off x="5849468" y="3909055"/>
            <a:ext cx="2016224" cy="1920213"/>
          </a:xfrm>
          <a:prstGeom prst="rect">
            <a:avLst/>
          </a:prstGeom>
        </p:spPr>
        <p:txBody>
          <a:bodyPr>
            <a:normAutofit/>
          </a:bodyPr>
          <a:lstStyle>
            <a:lvl1pPr marL="0" indent="0">
              <a:lnSpc>
                <a:spcPct val="90000"/>
              </a:lnSpc>
              <a:spcBef>
                <a:spcPts val="600"/>
              </a:spcBef>
              <a:buNone/>
              <a:defRPr sz="1100">
                <a:solidFill>
                  <a:schemeClr val="tx1">
                    <a:lumMod val="95000"/>
                    <a:lumOff val="5000"/>
                  </a:schemeClr>
                </a:solidFill>
                <a:latin typeface="+mn-lt"/>
              </a:defRPr>
            </a:lvl1pPr>
          </a:lstStyle>
          <a:p>
            <a:pPr lvl="0"/>
            <a:endParaRPr lang="en-US" dirty="0"/>
          </a:p>
        </p:txBody>
      </p:sp>
      <p:sp>
        <p:nvSpPr>
          <p:cNvPr id="22"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12"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s/Text-Two">
    <p:spTree>
      <p:nvGrpSpPr>
        <p:cNvPr id="1" name=""/>
        <p:cNvGrpSpPr/>
        <p:nvPr/>
      </p:nvGrpSpPr>
      <p:grpSpPr>
        <a:xfrm>
          <a:off x="0" y="0"/>
          <a:ext cx="0" cy="0"/>
          <a:chOff x="0" y="0"/>
          <a:chExt cx="0" cy="0"/>
        </a:xfrm>
      </p:grpSpPr>
      <p:sp>
        <p:nvSpPr>
          <p:cNvPr id="31" name="Picture Placeholder 2"/>
          <p:cNvSpPr>
            <a:spLocks noGrp="1"/>
          </p:cNvSpPr>
          <p:nvPr>
            <p:ph type="pic" sz="quarter" idx="42"/>
          </p:nvPr>
        </p:nvSpPr>
        <p:spPr>
          <a:xfrm>
            <a:off x="755576" y="1657887"/>
            <a:ext cx="1440161" cy="2537720"/>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12" name="Picture Placeholder 2"/>
          <p:cNvSpPr>
            <a:spLocks noGrp="1"/>
          </p:cNvSpPr>
          <p:nvPr>
            <p:ph type="pic" sz="quarter" idx="43"/>
          </p:nvPr>
        </p:nvSpPr>
        <p:spPr>
          <a:xfrm>
            <a:off x="755578" y="4291617"/>
            <a:ext cx="3024337" cy="1632183"/>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13" name="Picture Placeholder 2"/>
          <p:cNvSpPr>
            <a:spLocks noGrp="1"/>
          </p:cNvSpPr>
          <p:nvPr>
            <p:ph type="pic" sz="quarter" idx="44"/>
          </p:nvPr>
        </p:nvSpPr>
        <p:spPr>
          <a:xfrm>
            <a:off x="2267746" y="2974749"/>
            <a:ext cx="1512169" cy="1220856"/>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16" name="Picture Placeholder 2"/>
          <p:cNvSpPr>
            <a:spLocks noGrp="1"/>
          </p:cNvSpPr>
          <p:nvPr>
            <p:ph type="pic" sz="quarter" idx="45"/>
          </p:nvPr>
        </p:nvSpPr>
        <p:spPr>
          <a:xfrm>
            <a:off x="2267746" y="1657887"/>
            <a:ext cx="1512169" cy="1220855"/>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18" name="Picture Placeholder 2"/>
          <p:cNvSpPr>
            <a:spLocks noGrp="1"/>
          </p:cNvSpPr>
          <p:nvPr>
            <p:ph type="pic" sz="quarter" idx="47"/>
          </p:nvPr>
        </p:nvSpPr>
        <p:spPr>
          <a:xfrm>
            <a:off x="5363346" y="4702941"/>
            <a:ext cx="1512169" cy="1220856"/>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19" name="Picture Placeholder 2"/>
          <p:cNvSpPr>
            <a:spLocks noGrp="1"/>
          </p:cNvSpPr>
          <p:nvPr>
            <p:ph type="pic" sz="quarter" idx="48"/>
          </p:nvPr>
        </p:nvSpPr>
        <p:spPr>
          <a:xfrm>
            <a:off x="5363346" y="3386079"/>
            <a:ext cx="1512169" cy="1220855"/>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20" name="Picture Placeholder 2"/>
          <p:cNvSpPr>
            <a:spLocks noGrp="1"/>
          </p:cNvSpPr>
          <p:nvPr>
            <p:ph type="pic" sz="quarter" idx="49"/>
          </p:nvPr>
        </p:nvSpPr>
        <p:spPr>
          <a:xfrm>
            <a:off x="6946776" y="3386077"/>
            <a:ext cx="1440161" cy="2537720"/>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22" name="Picture Placeholder 2"/>
          <p:cNvSpPr>
            <a:spLocks noGrp="1"/>
          </p:cNvSpPr>
          <p:nvPr>
            <p:ph type="pic" sz="quarter" idx="50"/>
          </p:nvPr>
        </p:nvSpPr>
        <p:spPr>
          <a:xfrm>
            <a:off x="3851177" y="1657887"/>
            <a:ext cx="2232993" cy="1632183"/>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23" name="Picture Placeholder 2"/>
          <p:cNvSpPr>
            <a:spLocks noGrp="1"/>
          </p:cNvSpPr>
          <p:nvPr>
            <p:ph type="pic" sz="quarter" idx="51"/>
          </p:nvPr>
        </p:nvSpPr>
        <p:spPr>
          <a:xfrm>
            <a:off x="6156176" y="1657887"/>
            <a:ext cx="2230760" cy="1632183"/>
          </a:xfrm>
          <a:prstGeom prst="rect">
            <a:avLst/>
          </a:prstGeom>
          <a:ln w="57150">
            <a:noFill/>
          </a:ln>
          <a:effectLst/>
        </p:spPr>
        <p:txBody>
          <a:bodyPr>
            <a:normAutofit/>
          </a:bodyPr>
          <a:lstStyle>
            <a:lvl1pPr marL="0" indent="0">
              <a:buNone/>
              <a:defRPr sz="800">
                <a:solidFill>
                  <a:srgbClr val="1C1306"/>
                </a:solidFill>
                <a:latin typeface="+mn-lt"/>
              </a:defRPr>
            </a:lvl1pPr>
          </a:lstStyle>
          <a:p>
            <a:endParaRPr lang="en-US" dirty="0"/>
          </a:p>
        </p:txBody>
      </p:sp>
      <p:sp>
        <p:nvSpPr>
          <p:cNvPr id="2" name="Rectangle 1"/>
          <p:cNvSpPr/>
          <p:nvPr userDrawn="1"/>
        </p:nvSpPr>
        <p:spPr>
          <a:xfrm>
            <a:off x="3852080" y="3386077"/>
            <a:ext cx="1440000" cy="2539200"/>
          </a:xfrm>
          <a:prstGeom prst="rect">
            <a:avLst/>
          </a:prstGeom>
          <a:solidFill>
            <a:srgbClr val="032D81"/>
          </a:solidFill>
          <a:ln>
            <a:solidFill>
              <a:srgbClr val="032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4" name="Text Placeholder 10"/>
          <p:cNvSpPr>
            <a:spLocks noGrp="1"/>
          </p:cNvSpPr>
          <p:nvPr>
            <p:ph type="body" sz="quarter" idx="46"/>
          </p:nvPr>
        </p:nvSpPr>
        <p:spPr>
          <a:xfrm>
            <a:off x="3922440" y="3484859"/>
            <a:ext cx="1296144" cy="2342928"/>
          </a:xfrm>
          <a:prstGeom prst="rect">
            <a:avLst/>
          </a:prstGeom>
          <a:noFill/>
        </p:spPr>
        <p:txBody>
          <a:bodyPr anchor="ctr">
            <a:noAutofit/>
          </a:bodyPr>
          <a:lstStyle>
            <a:lvl1pPr marL="0" indent="0" algn="ctr">
              <a:lnSpc>
                <a:spcPct val="100000"/>
              </a:lnSpc>
              <a:spcBef>
                <a:spcPts val="1200"/>
              </a:spcBef>
              <a:buNone/>
              <a:defRPr sz="1800" b="1" baseline="0">
                <a:solidFill>
                  <a:schemeClr val="bg1">
                    <a:lumMod val="95000"/>
                  </a:schemeClr>
                </a:solidFill>
                <a:latin typeface="+mj-lt"/>
                <a:cs typeface="Narkisim" pitchFamily="34" charset="-79"/>
              </a:defRPr>
            </a:lvl1pPr>
          </a:lstStyle>
          <a:p>
            <a:pPr lvl="0"/>
            <a:endParaRPr lang="en-US" dirty="0"/>
          </a:p>
        </p:txBody>
      </p:sp>
      <p:sp>
        <p:nvSpPr>
          <p:cNvPr id="25"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15"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36299387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Slide">
    <p:bg>
      <p:bgRef idx="1001">
        <a:schemeClr val="bg1"/>
      </p:bgRef>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
        <p:nvSpPr>
          <p:cNvPr id="3" name="Content Placeholder 2"/>
          <p:cNvSpPr>
            <a:spLocks noGrp="1"/>
          </p:cNvSpPr>
          <p:nvPr>
            <p:ph sz="quarter" idx="18"/>
          </p:nvPr>
        </p:nvSpPr>
        <p:spPr>
          <a:xfrm>
            <a:off x="431800" y="1196753"/>
            <a:ext cx="8280400" cy="4752527"/>
          </a:xfrm>
          <a:prstGeom prst="rect">
            <a:avLst/>
          </a:prstGeom>
        </p:spPr>
        <p:txBody>
          <a:bodyPr vert="horz"/>
          <a:lstStyle>
            <a:lvl1pPr>
              <a:defRPr sz="2800"/>
            </a:lvl1pPr>
            <a:lvl2pPr marL="800100" indent="-342900">
              <a:buFont typeface="Arial"/>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s/Text-Three">
    <p:spTree>
      <p:nvGrpSpPr>
        <p:cNvPr id="1" name=""/>
        <p:cNvGrpSpPr/>
        <p:nvPr/>
      </p:nvGrpSpPr>
      <p:grpSpPr>
        <a:xfrm>
          <a:off x="0" y="0"/>
          <a:ext cx="0" cy="0"/>
          <a:chOff x="0" y="0"/>
          <a:chExt cx="0" cy="0"/>
        </a:xfrm>
      </p:grpSpPr>
      <p:sp>
        <p:nvSpPr>
          <p:cNvPr id="5" name="Picture Placeholder 2"/>
          <p:cNvSpPr>
            <a:spLocks noGrp="1"/>
          </p:cNvSpPr>
          <p:nvPr>
            <p:ph type="pic" sz="quarter" idx="19"/>
          </p:nvPr>
        </p:nvSpPr>
        <p:spPr>
          <a:xfrm>
            <a:off x="395536" y="644692"/>
            <a:ext cx="3347864" cy="2468893"/>
          </a:xfrm>
          <a:prstGeom prst="rect">
            <a:avLst/>
          </a:prstGeom>
          <a:ln w="57150">
            <a:noFill/>
          </a:ln>
          <a:effectLst>
            <a:outerShdw blurRad="63500" sx="102000" sy="102000" algn="ctr" rotWithShape="0">
              <a:prstClr val="black">
                <a:alpha val="40000"/>
              </a:prstClr>
            </a:outerShdw>
          </a:effectLst>
        </p:spPr>
        <p:txBody>
          <a:bodyPr>
            <a:normAutofit/>
          </a:bodyPr>
          <a:lstStyle>
            <a:lvl1pPr marL="0" indent="0">
              <a:buNone/>
              <a:defRPr sz="1400">
                <a:solidFill>
                  <a:srgbClr val="1C1306"/>
                </a:solidFill>
                <a:latin typeface="+mn-lt"/>
              </a:defRPr>
            </a:lvl1pPr>
          </a:lstStyle>
          <a:p>
            <a:endParaRPr lang="en-US" dirty="0"/>
          </a:p>
        </p:txBody>
      </p:sp>
      <p:sp>
        <p:nvSpPr>
          <p:cNvPr id="6" name="Picture Placeholder 2"/>
          <p:cNvSpPr>
            <a:spLocks noGrp="1"/>
          </p:cNvSpPr>
          <p:nvPr>
            <p:ph type="pic" sz="quarter" idx="20"/>
          </p:nvPr>
        </p:nvSpPr>
        <p:spPr>
          <a:xfrm>
            <a:off x="395536" y="3332991"/>
            <a:ext cx="3347864" cy="2468893"/>
          </a:xfrm>
          <a:prstGeom prst="rect">
            <a:avLst/>
          </a:prstGeom>
          <a:ln w="57150">
            <a:noFill/>
          </a:ln>
          <a:effectLst>
            <a:outerShdw blurRad="63500" sx="102000" sy="102000" algn="ctr" rotWithShape="0">
              <a:prstClr val="black">
                <a:alpha val="40000"/>
              </a:prstClr>
            </a:outerShdw>
          </a:effectLst>
        </p:spPr>
        <p:txBody>
          <a:bodyPr>
            <a:normAutofit/>
          </a:bodyPr>
          <a:lstStyle>
            <a:lvl1pPr marL="0" indent="0">
              <a:buNone/>
              <a:defRPr sz="1400">
                <a:solidFill>
                  <a:srgbClr val="1C1306"/>
                </a:solidFill>
                <a:latin typeface="+mn-lt"/>
              </a:defRPr>
            </a:lvl1pPr>
          </a:lstStyle>
          <a:p>
            <a:endParaRPr lang="en-US" dirty="0"/>
          </a:p>
        </p:txBody>
      </p:sp>
      <p:sp>
        <p:nvSpPr>
          <p:cNvPr id="7" name="Picture Placeholder 2"/>
          <p:cNvSpPr>
            <a:spLocks noGrp="1"/>
          </p:cNvSpPr>
          <p:nvPr>
            <p:ph type="pic" sz="quarter" idx="21"/>
          </p:nvPr>
        </p:nvSpPr>
        <p:spPr>
          <a:xfrm>
            <a:off x="3923928" y="643015"/>
            <a:ext cx="2304256" cy="5158869"/>
          </a:xfrm>
          <a:prstGeom prst="rect">
            <a:avLst/>
          </a:prstGeom>
          <a:ln w="57150">
            <a:noFill/>
          </a:ln>
          <a:effectLst>
            <a:outerShdw blurRad="63500" sx="102000" sy="102000" algn="ctr" rotWithShape="0">
              <a:prstClr val="black">
                <a:alpha val="40000"/>
              </a:prstClr>
            </a:outerShdw>
          </a:effectLst>
        </p:spPr>
        <p:txBody>
          <a:bodyPr>
            <a:normAutofit/>
          </a:bodyPr>
          <a:lstStyle>
            <a:lvl1pPr marL="0" indent="0">
              <a:buNone/>
              <a:defRPr sz="1400">
                <a:solidFill>
                  <a:srgbClr val="1C1306"/>
                </a:solidFill>
                <a:latin typeface="+mn-lt"/>
              </a:defRPr>
            </a:lvl1pPr>
          </a:lstStyle>
          <a:p>
            <a:endParaRPr lang="en-US" dirty="0"/>
          </a:p>
        </p:txBody>
      </p:sp>
      <p:sp>
        <p:nvSpPr>
          <p:cNvPr id="8" name="Picture Placeholder 2"/>
          <p:cNvSpPr>
            <a:spLocks noGrp="1"/>
          </p:cNvSpPr>
          <p:nvPr>
            <p:ph type="pic" sz="quarter" idx="22"/>
          </p:nvPr>
        </p:nvSpPr>
        <p:spPr>
          <a:xfrm>
            <a:off x="6408712" y="643013"/>
            <a:ext cx="2339752" cy="1537848"/>
          </a:xfrm>
          <a:prstGeom prst="rect">
            <a:avLst/>
          </a:prstGeom>
          <a:ln w="57150">
            <a:noFill/>
          </a:ln>
          <a:effectLst>
            <a:outerShdw blurRad="63500" sx="102000" sy="102000" algn="ctr" rotWithShape="0">
              <a:prstClr val="black">
                <a:alpha val="40000"/>
              </a:prstClr>
            </a:outerShdw>
          </a:effectLst>
        </p:spPr>
        <p:txBody>
          <a:bodyPr>
            <a:normAutofit/>
          </a:bodyPr>
          <a:lstStyle>
            <a:lvl1pPr marL="0" indent="0">
              <a:buNone/>
              <a:defRPr sz="1400">
                <a:solidFill>
                  <a:srgbClr val="1C1306"/>
                </a:solidFill>
                <a:latin typeface="+mn-lt"/>
              </a:defRPr>
            </a:lvl1pPr>
          </a:lstStyle>
          <a:p>
            <a:endParaRPr lang="en-US" dirty="0"/>
          </a:p>
        </p:txBody>
      </p:sp>
      <p:sp>
        <p:nvSpPr>
          <p:cNvPr id="13" name="Picture Placeholder 2"/>
          <p:cNvSpPr>
            <a:spLocks noGrp="1"/>
          </p:cNvSpPr>
          <p:nvPr>
            <p:ph type="pic" sz="quarter" idx="24"/>
          </p:nvPr>
        </p:nvSpPr>
        <p:spPr>
          <a:xfrm>
            <a:off x="6408712" y="4264035"/>
            <a:ext cx="2339752" cy="1537848"/>
          </a:xfrm>
          <a:prstGeom prst="rect">
            <a:avLst/>
          </a:prstGeom>
          <a:ln w="57150">
            <a:noFill/>
          </a:ln>
          <a:effectLst>
            <a:outerShdw blurRad="63500" sx="102000" sy="102000" algn="ctr" rotWithShape="0">
              <a:prstClr val="black">
                <a:alpha val="40000"/>
              </a:prstClr>
            </a:outerShdw>
          </a:effectLst>
        </p:spPr>
        <p:txBody>
          <a:bodyPr>
            <a:normAutofit/>
          </a:bodyPr>
          <a:lstStyle>
            <a:lvl1pPr marL="0" indent="0">
              <a:buNone/>
              <a:defRPr sz="1400">
                <a:solidFill>
                  <a:srgbClr val="1C1306"/>
                </a:solidFill>
                <a:latin typeface="+mn-lt"/>
              </a:defRPr>
            </a:lvl1pPr>
          </a:lstStyle>
          <a:p>
            <a:endParaRPr lang="en-US" dirty="0"/>
          </a:p>
        </p:txBody>
      </p:sp>
      <p:sp>
        <p:nvSpPr>
          <p:cNvPr id="2" name="Rectangle 1"/>
          <p:cNvSpPr/>
          <p:nvPr userDrawn="1"/>
        </p:nvSpPr>
        <p:spPr>
          <a:xfrm>
            <a:off x="6408712" y="2454448"/>
            <a:ext cx="2340000" cy="1536000"/>
          </a:xfrm>
          <a:prstGeom prst="rect">
            <a:avLst/>
          </a:prstGeom>
          <a:solidFill>
            <a:srgbClr val="032D81"/>
          </a:solidFill>
          <a:ln>
            <a:solidFill>
              <a:srgbClr val="032D8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 Placeholder 8"/>
          <p:cNvSpPr>
            <a:spLocks noGrp="1"/>
          </p:cNvSpPr>
          <p:nvPr>
            <p:ph type="body" sz="quarter" idx="34"/>
          </p:nvPr>
        </p:nvSpPr>
        <p:spPr>
          <a:xfrm>
            <a:off x="6423148" y="2578331"/>
            <a:ext cx="2325316" cy="1234712"/>
          </a:xfrm>
          <a:prstGeom prst="rect">
            <a:avLst/>
          </a:prstGeom>
          <a:noFill/>
          <a:ln>
            <a:noFill/>
          </a:ln>
        </p:spPr>
        <p:txBody>
          <a:bodyPr anchor="ctr">
            <a:noAutofit/>
          </a:bodyPr>
          <a:lstStyle>
            <a:lvl1pPr marL="0" indent="0" algn="ctr">
              <a:lnSpc>
                <a:spcPct val="90000"/>
              </a:lnSpc>
              <a:spcBef>
                <a:spcPts val="1200"/>
              </a:spcBef>
              <a:buNone/>
              <a:defRPr sz="2000" b="0">
                <a:solidFill>
                  <a:schemeClr val="bg1"/>
                </a:solidFill>
                <a:latin typeface="+mj-lt"/>
              </a:defRPr>
            </a:lvl1pPr>
          </a:lstStyle>
          <a:p>
            <a:pPr lvl="0"/>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ppendix">
    <p:spTree>
      <p:nvGrpSpPr>
        <p:cNvPr id="1" name=""/>
        <p:cNvGrpSpPr/>
        <p:nvPr/>
      </p:nvGrpSpPr>
      <p:grpSpPr>
        <a:xfrm>
          <a:off x="0" y="0"/>
          <a:ext cx="0" cy="0"/>
          <a:chOff x="0" y="0"/>
          <a:chExt cx="0" cy="0"/>
        </a:xfrm>
      </p:grpSpPr>
      <p:sp>
        <p:nvSpPr>
          <p:cNvPr id="18" name="Picture Placeholder 9"/>
          <p:cNvSpPr>
            <a:spLocks noGrp="1"/>
          </p:cNvSpPr>
          <p:nvPr>
            <p:ph type="pic" sz="quarter" idx="25"/>
          </p:nvPr>
        </p:nvSpPr>
        <p:spPr>
          <a:xfrm>
            <a:off x="-2147" y="0"/>
            <a:ext cx="7107797" cy="6858000"/>
          </a:xfrm>
          <a:custGeom>
            <a:avLst/>
            <a:gdLst>
              <a:gd name="connsiteX0" fmla="*/ 0 w 9146147"/>
              <a:gd name="connsiteY0" fmla="*/ 0 h 5143500"/>
              <a:gd name="connsiteX1" fmla="*/ 9146147 w 9146147"/>
              <a:gd name="connsiteY1" fmla="*/ 0 h 5143500"/>
              <a:gd name="connsiteX2" fmla="*/ 9146147 w 9146147"/>
              <a:gd name="connsiteY2" fmla="*/ 5143500 h 5143500"/>
              <a:gd name="connsiteX3" fmla="*/ 0 w 9146147"/>
              <a:gd name="connsiteY3" fmla="*/ 5143500 h 5143500"/>
              <a:gd name="connsiteX4" fmla="*/ 0 w 9146147"/>
              <a:gd name="connsiteY4" fmla="*/ 0 h 5143500"/>
              <a:gd name="connsiteX0" fmla="*/ 0 w 9146147"/>
              <a:gd name="connsiteY0" fmla="*/ 0 h 5143500"/>
              <a:gd name="connsiteX1" fmla="*/ 9146147 w 9146147"/>
              <a:gd name="connsiteY1" fmla="*/ 0 h 5143500"/>
              <a:gd name="connsiteX2" fmla="*/ 4955147 w 9146147"/>
              <a:gd name="connsiteY2" fmla="*/ 5143500 h 5143500"/>
              <a:gd name="connsiteX3" fmla="*/ 0 w 9146147"/>
              <a:gd name="connsiteY3" fmla="*/ 5143500 h 5143500"/>
              <a:gd name="connsiteX4" fmla="*/ 0 w 9146147"/>
              <a:gd name="connsiteY4" fmla="*/ 0 h 5143500"/>
              <a:gd name="connsiteX0" fmla="*/ 0 w 7107797"/>
              <a:gd name="connsiteY0" fmla="*/ 0 h 5143500"/>
              <a:gd name="connsiteX1" fmla="*/ 7107797 w 7107797"/>
              <a:gd name="connsiteY1" fmla="*/ 0 h 5143500"/>
              <a:gd name="connsiteX2" fmla="*/ 4955147 w 7107797"/>
              <a:gd name="connsiteY2" fmla="*/ 5143500 h 5143500"/>
              <a:gd name="connsiteX3" fmla="*/ 0 w 7107797"/>
              <a:gd name="connsiteY3" fmla="*/ 5143500 h 5143500"/>
              <a:gd name="connsiteX4" fmla="*/ 0 w 7107797"/>
              <a:gd name="connsiteY4" fmla="*/ 0 h 5143500"/>
              <a:gd name="connsiteX0" fmla="*/ 0 w 7107797"/>
              <a:gd name="connsiteY0" fmla="*/ 0 h 5143500"/>
              <a:gd name="connsiteX1" fmla="*/ 7107797 w 7107797"/>
              <a:gd name="connsiteY1" fmla="*/ 0 h 5143500"/>
              <a:gd name="connsiteX2" fmla="*/ 4631297 w 7107797"/>
              <a:gd name="connsiteY2" fmla="*/ 5133975 h 5143500"/>
              <a:gd name="connsiteX3" fmla="*/ 0 w 7107797"/>
              <a:gd name="connsiteY3" fmla="*/ 5143500 h 5143500"/>
              <a:gd name="connsiteX4" fmla="*/ 0 w 7107797"/>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7797" h="5143500">
                <a:moveTo>
                  <a:pt x="0" y="0"/>
                </a:moveTo>
                <a:lnTo>
                  <a:pt x="7107797" y="0"/>
                </a:lnTo>
                <a:lnTo>
                  <a:pt x="4631297" y="5133975"/>
                </a:lnTo>
                <a:lnTo>
                  <a:pt x="0" y="5143500"/>
                </a:lnTo>
                <a:lnTo>
                  <a:pt x="0" y="0"/>
                </a:lnTo>
                <a:close/>
              </a:path>
            </a:pathLst>
          </a:custGeom>
          <a:noFill/>
          <a:ln>
            <a:noFill/>
          </a:ln>
          <a:effectLst/>
        </p:spPr>
        <p:style>
          <a:lnRef idx="1">
            <a:schemeClr val="accent2"/>
          </a:lnRef>
          <a:fillRef idx="3">
            <a:schemeClr val="accent2"/>
          </a:fillRef>
          <a:effectRef idx="2">
            <a:schemeClr val="accent2"/>
          </a:effectRef>
          <a:fontRef idx="none"/>
        </p:style>
        <p:txBody>
          <a:bodyPr>
            <a:normAutofit/>
          </a:bodyPr>
          <a:lstStyle>
            <a:lvl1pPr marL="0" indent="0" algn="ctr">
              <a:buNone/>
              <a:defRPr sz="1200">
                <a:solidFill>
                  <a:srgbClr val="1C1306"/>
                </a:solidFill>
                <a:latin typeface="Quicksand" panose="02070303000000060000" pitchFamily="18" charset="0"/>
              </a:defRPr>
            </a:lvl1pPr>
          </a:lstStyle>
          <a:p>
            <a:endParaRPr lang="en-US" dirty="0"/>
          </a:p>
        </p:txBody>
      </p:sp>
      <p:sp>
        <p:nvSpPr>
          <p:cNvPr id="2" name="Rectangle 1"/>
          <p:cNvSpPr/>
          <p:nvPr userDrawn="1"/>
        </p:nvSpPr>
        <p:spPr>
          <a:xfrm>
            <a:off x="3851920" y="0"/>
            <a:ext cx="5292080" cy="6858000"/>
          </a:xfrm>
          <a:custGeom>
            <a:avLst/>
            <a:gdLst>
              <a:gd name="connsiteX0" fmla="*/ 0 w 2038350"/>
              <a:gd name="connsiteY0" fmla="*/ 0 h 5143500"/>
              <a:gd name="connsiteX1" fmla="*/ 2038350 w 2038350"/>
              <a:gd name="connsiteY1" fmla="*/ 0 h 5143500"/>
              <a:gd name="connsiteX2" fmla="*/ 2038350 w 2038350"/>
              <a:gd name="connsiteY2" fmla="*/ 5143500 h 5143500"/>
              <a:gd name="connsiteX3" fmla="*/ 0 w 2038350"/>
              <a:gd name="connsiteY3" fmla="*/ 5143500 h 5143500"/>
              <a:gd name="connsiteX4" fmla="*/ 0 w 2038350"/>
              <a:gd name="connsiteY4" fmla="*/ 0 h 5143500"/>
              <a:gd name="connsiteX0" fmla="*/ 133350 w 2038350"/>
              <a:gd name="connsiteY0" fmla="*/ 0 h 5143500"/>
              <a:gd name="connsiteX1" fmla="*/ 2038350 w 2038350"/>
              <a:gd name="connsiteY1" fmla="*/ 0 h 5143500"/>
              <a:gd name="connsiteX2" fmla="*/ 2038350 w 2038350"/>
              <a:gd name="connsiteY2" fmla="*/ 5143500 h 5143500"/>
              <a:gd name="connsiteX3" fmla="*/ 0 w 2038350"/>
              <a:gd name="connsiteY3" fmla="*/ 5143500 h 5143500"/>
              <a:gd name="connsiteX4" fmla="*/ 133350 w 2038350"/>
              <a:gd name="connsiteY4" fmla="*/ 0 h 5143500"/>
              <a:gd name="connsiteX0" fmla="*/ 2476500 w 4381500"/>
              <a:gd name="connsiteY0" fmla="*/ 0 h 5143500"/>
              <a:gd name="connsiteX1" fmla="*/ 4381500 w 4381500"/>
              <a:gd name="connsiteY1" fmla="*/ 0 h 5143500"/>
              <a:gd name="connsiteX2" fmla="*/ 4381500 w 4381500"/>
              <a:gd name="connsiteY2" fmla="*/ 5143500 h 5143500"/>
              <a:gd name="connsiteX3" fmla="*/ 0 w 4381500"/>
              <a:gd name="connsiteY3" fmla="*/ 5133975 h 5143500"/>
              <a:gd name="connsiteX4" fmla="*/ 2476500 w 4381500"/>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1500" h="5143500">
                <a:moveTo>
                  <a:pt x="2476500" y="0"/>
                </a:moveTo>
                <a:lnTo>
                  <a:pt x="4381500" y="0"/>
                </a:lnTo>
                <a:lnTo>
                  <a:pt x="4381500" y="5143500"/>
                </a:lnTo>
                <a:lnTo>
                  <a:pt x="0" y="5133975"/>
                </a:lnTo>
                <a:lnTo>
                  <a:pt x="2476500" y="0"/>
                </a:lnTo>
                <a:close/>
              </a:path>
            </a:pathLst>
          </a:custGeom>
          <a:solidFill>
            <a:srgbClr val="032D81"/>
          </a:solidFill>
          <a:ln>
            <a:solidFill>
              <a:srgbClr val="032D8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dirty="0"/>
          </a:p>
        </p:txBody>
      </p:sp>
      <p:sp>
        <p:nvSpPr>
          <p:cNvPr id="4" name="Title 1"/>
          <p:cNvSpPr>
            <a:spLocks noGrp="1"/>
          </p:cNvSpPr>
          <p:nvPr>
            <p:ph type="title" hasCustomPrompt="1"/>
          </p:nvPr>
        </p:nvSpPr>
        <p:spPr>
          <a:xfrm>
            <a:off x="5652120" y="2468894"/>
            <a:ext cx="2952328" cy="4073068"/>
          </a:xfrm>
          <a:prstGeom prst="rect">
            <a:avLst/>
          </a:prstGeom>
        </p:spPr>
        <p:txBody>
          <a:bodyPr anchor="ctr"/>
          <a:lstStyle>
            <a:lvl1pPr algn="r">
              <a:defRPr sz="4400" b="0">
                <a:solidFill>
                  <a:schemeClr val="bg1">
                    <a:lumMod val="95000"/>
                  </a:schemeClr>
                </a:solidFill>
                <a:latin typeface="+mj-lt"/>
              </a:defRPr>
            </a:lvl1pPr>
          </a:lstStyle>
          <a:p>
            <a:r>
              <a:rPr lang="id-ID" dirty="0" smtClean="0"/>
              <a:t>Appendix</a:t>
            </a:r>
            <a:endParaRPr lang="id-ID" dirty="0"/>
          </a:p>
        </p:txBody>
      </p:sp>
    </p:spTree>
    <p:extLst>
      <p:ext uri="{BB962C8B-B14F-4D97-AF65-F5344CB8AC3E}">
        <p14:creationId xmlns:p14="http://schemas.microsoft.com/office/powerpoint/2010/main" val="38258839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 Slide-With-Subtitle">
    <p:spTree>
      <p:nvGrpSpPr>
        <p:cNvPr id="1" name=""/>
        <p:cNvGrpSpPr/>
        <p:nvPr/>
      </p:nvGrpSpPr>
      <p:grpSpPr>
        <a:xfrm>
          <a:off x="0" y="0"/>
          <a:ext cx="0" cy="0"/>
          <a:chOff x="0" y="0"/>
          <a:chExt cx="0" cy="0"/>
        </a:xfrm>
      </p:grpSpPr>
      <p:sp>
        <p:nvSpPr>
          <p:cNvPr id="4"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3" name="Content Placeholder 2"/>
          <p:cNvSpPr>
            <a:spLocks noGrp="1"/>
          </p:cNvSpPr>
          <p:nvPr>
            <p:ph sz="quarter" idx="18"/>
          </p:nvPr>
        </p:nvSpPr>
        <p:spPr>
          <a:xfrm>
            <a:off x="431800" y="1484313"/>
            <a:ext cx="8280400" cy="4464967"/>
          </a:xfrm>
          <a:prstGeom prst="rect">
            <a:avLst/>
          </a:prstGeom>
        </p:spPr>
        <p:txBody>
          <a:bodyPr vert="horz"/>
          <a:lstStyle>
            <a:lvl1pPr>
              <a:defRPr sz="2800"/>
            </a:lvl1pPr>
            <a:lvl2pPr marL="800100" indent="-342900">
              <a:buFont typeface="Arial"/>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5092086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age-With Subtitle">
    <p:spTree>
      <p:nvGrpSpPr>
        <p:cNvPr id="1" name=""/>
        <p:cNvGrpSpPr/>
        <p:nvPr/>
      </p:nvGrpSpPr>
      <p:grpSpPr>
        <a:xfrm>
          <a:off x="0" y="0"/>
          <a:ext cx="0" cy="0"/>
          <a:chOff x="0" y="0"/>
          <a:chExt cx="0" cy="0"/>
        </a:xfrm>
      </p:grpSpPr>
      <p:sp>
        <p:nvSpPr>
          <p:cNvPr id="8" name="Text Placeholder 10"/>
          <p:cNvSpPr>
            <a:spLocks noGrp="1"/>
          </p:cNvSpPr>
          <p:nvPr>
            <p:ph type="body" sz="quarter" idx="17" hasCustomPrompt="1"/>
          </p:nvPr>
        </p:nvSpPr>
        <p:spPr>
          <a:xfrm>
            <a:off x="431542" y="973343"/>
            <a:ext cx="8280917" cy="288032"/>
          </a:xfrm>
          <a:prstGeom prst="rect">
            <a:avLst/>
          </a:prstGeom>
        </p:spPr>
        <p:txBody>
          <a:bodyPr>
            <a:noAutofit/>
          </a:bodyPr>
          <a:lstStyle>
            <a:lvl1pPr marL="0" indent="0" algn="l">
              <a:lnSpc>
                <a:spcPct val="60000"/>
              </a:lnSpc>
              <a:spcBef>
                <a:spcPts val="1200"/>
              </a:spcBef>
              <a:buNone/>
              <a:defRPr sz="1800" b="0" baseline="0">
                <a:solidFill>
                  <a:schemeClr val="tx1">
                    <a:lumMod val="75000"/>
                    <a:lumOff val="25000"/>
                  </a:schemeClr>
                </a:solidFill>
                <a:latin typeface="+mn-lt"/>
                <a:cs typeface="Narkisim" pitchFamily="34" charset="-79"/>
              </a:defRPr>
            </a:lvl1pPr>
          </a:lstStyle>
          <a:p>
            <a:pPr lvl="0"/>
            <a:r>
              <a:rPr lang="id-ID" dirty="0" smtClean="0"/>
              <a:t>Subtitle</a:t>
            </a:r>
            <a:endParaRPr lang="en-US" dirty="0"/>
          </a:p>
        </p:txBody>
      </p:sp>
      <p:sp>
        <p:nvSpPr>
          <p:cNvPr id="4"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187404698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eparate Columns">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4788024" y="1964839"/>
            <a:ext cx="3888432" cy="3936436"/>
          </a:xfrm>
          <a:prstGeom prst="rect">
            <a:avLst/>
          </a:prstGeom>
          <a:noFill/>
        </p:spPr>
        <p:txBody>
          <a:bodyPr>
            <a:normAutofit/>
          </a:bodyPr>
          <a:lstStyle>
            <a:lvl1pPr marL="0" indent="0">
              <a:lnSpc>
                <a:spcPct val="90000"/>
              </a:lnSpc>
              <a:spcBef>
                <a:spcPts val="1200"/>
              </a:spcBef>
              <a:buNone/>
              <a:defRPr sz="1800">
                <a:solidFill>
                  <a:schemeClr val="tx1">
                    <a:lumMod val="85000"/>
                    <a:lumOff val="15000"/>
                  </a:schemeClr>
                </a:solidFill>
                <a:latin typeface="+mn-lt"/>
              </a:defRPr>
            </a:lvl1pPr>
          </a:lstStyle>
          <a:p>
            <a:pPr lvl="0"/>
            <a:endParaRPr lang="en-US" dirty="0"/>
          </a:p>
        </p:txBody>
      </p:sp>
      <p:sp>
        <p:nvSpPr>
          <p:cNvPr id="11" name="Text Placeholder 8"/>
          <p:cNvSpPr>
            <a:spLocks noGrp="1"/>
          </p:cNvSpPr>
          <p:nvPr>
            <p:ph type="body" sz="quarter" idx="19"/>
          </p:nvPr>
        </p:nvSpPr>
        <p:spPr>
          <a:xfrm>
            <a:off x="467544" y="1964839"/>
            <a:ext cx="3888432" cy="3936436"/>
          </a:xfrm>
          <a:prstGeom prst="rect">
            <a:avLst/>
          </a:prstGeom>
          <a:noFill/>
        </p:spPr>
        <p:txBody>
          <a:bodyPr>
            <a:normAutofit/>
          </a:bodyPr>
          <a:lstStyle>
            <a:lvl1pPr marL="0" indent="0">
              <a:lnSpc>
                <a:spcPct val="90000"/>
              </a:lnSpc>
              <a:spcBef>
                <a:spcPts val="1200"/>
              </a:spcBef>
              <a:buNone/>
              <a:defRPr sz="1800">
                <a:solidFill>
                  <a:schemeClr val="tx1">
                    <a:lumMod val="85000"/>
                    <a:lumOff val="15000"/>
                  </a:schemeClr>
                </a:solidFill>
                <a:latin typeface="+mn-lt"/>
              </a:defRPr>
            </a:lvl1pPr>
          </a:lstStyle>
          <a:p>
            <a:pPr lvl="0"/>
            <a:endParaRPr lang="en-US" dirty="0"/>
          </a:p>
        </p:txBody>
      </p:sp>
      <p:sp>
        <p:nvSpPr>
          <p:cNvPr id="6" name="Text Placeholder 8"/>
          <p:cNvSpPr>
            <a:spLocks noGrp="1"/>
          </p:cNvSpPr>
          <p:nvPr>
            <p:ph type="body" sz="quarter" idx="20"/>
          </p:nvPr>
        </p:nvSpPr>
        <p:spPr>
          <a:xfrm>
            <a:off x="4788024" y="1196752"/>
            <a:ext cx="3888432" cy="768085"/>
          </a:xfrm>
          <a:prstGeom prst="rect">
            <a:avLst/>
          </a:prstGeom>
          <a:noFill/>
        </p:spPr>
        <p:txBody>
          <a:bodyPr>
            <a:normAutofit/>
          </a:bodyPr>
          <a:lstStyle>
            <a:lvl1pPr marL="0" indent="0">
              <a:lnSpc>
                <a:spcPct val="100000"/>
              </a:lnSpc>
              <a:spcBef>
                <a:spcPts val="1200"/>
              </a:spcBef>
              <a:buNone/>
              <a:defRPr sz="2400" b="1">
                <a:solidFill>
                  <a:schemeClr val="tx1">
                    <a:lumMod val="85000"/>
                    <a:lumOff val="15000"/>
                  </a:schemeClr>
                </a:solidFill>
                <a:latin typeface="+mj-lt"/>
              </a:defRPr>
            </a:lvl1pPr>
          </a:lstStyle>
          <a:p>
            <a:pPr lvl="0"/>
            <a:endParaRPr lang="en-US" dirty="0"/>
          </a:p>
        </p:txBody>
      </p:sp>
      <p:sp>
        <p:nvSpPr>
          <p:cNvPr id="9" name="Text Placeholder 8"/>
          <p:cNvSpPr>
            <a:spLocks noGrp="1"/>
          </p:cNvSpPr>
          <p:nvPr>
            <p:ph type="body" sz="quarter" idx="21"/>
          </p:nvPr>
        </p:nvSpPr>
        <p:spPr>
          <a:xfrm>
            <a:off x="467544" y="1196752"/>
            <a:ext cx="3888432" cy="768085"/>
          </a:xfrm>
          <a:prstGeom prst="rect">
            <a:avLst/>
          </a:prstGeom>
          <a:noFill/>
        </p:spPr>
        <p:txBody>
          <a:bodyPr>
            <a:normAutofit/>
          </a:bodyPr>
          <a:lstStyle>
            <a:lvl1pPr marL="0" indent="0">
              <a:lnSpc>
                <a:spcPct val="100000"/>
              </a:lnSpc>
              <a:spcBef>
                <a:spcPts val="1200"/>
              </a:spcBef>
              <a:buNone/>
              <a:defRPr sz="2400" b="1">
                <a:solidFill>
                  <a:schemeClr val="tx1">
                    <a:lumMod val="85000"/>
                    <a:lumOff val="15000"/>
                  </a:schemeClr>
                </a:solidFill>
                <a:latin typeface="+mj-lt"/>
              </a:defRPr>
            </a:lvl1pPr>
          </a:lstStyle>
          <a:p>
            <a:pPr lvl="0"/>
            <a:endParaRPr lang="en-US" dirty="0"/>
          </a:p>
        </p:txBody>
      </p:sp>
      <p:sp>
        <p:nvSpPr>
          <p:cNvPr id="7"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Separtate Columns">
    <p:spTree>
      <p:nvGrpSpPr>
        <p:cNvPr id="1" name=""/>
        <p:cNvGrpSpPr/>
        <p:nvPr/>
      </p:nvGrpSpPr>
      <p:grpSpPr>
        <a:xfrm>
          <a:off x="0" y="0"/>
          <a:ext cx="0" cy="0"/>
          <a:chOff x="0" y="0"/>
          <a:chExt cx="0" cy="0"/>
        </a:xfrm>
      </p:grpSpPr>
      <p:sp>
        <p:nvSpPr>
          <p:cNvPr id="8" name="Text Placeholder 8"/>
          <p:cNvSpPr>
            <a:spLocks noGrp="1"/>
          </p:cNvSpPr>
          <p:nvPr>
            <p:ph type="body" sz="quarter" idx="18"/>
          </p:nvPr>
        </p:nvSpPr>
        <p:spPr>
          <a:xfrm>
            <a:off x="467759" y="1964836"/>
            <a:ext cx="2520279" cy="3984444"/>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6" name="Text Placeholder 8"/>
          <p:cNvSpPr>
            <a:spLocks noGrp="1"/>
          </p:cNvSpPr>
          <p:nvPr>
            <p:ph type="body" sz="quarter" idx="19"/>
          </p:nvPr>
        </p:nvSpPr>
        <p:spPr>
          <a:xfrm>
            <a:off x="3347865" y="1964836"/>
            <a:ext cx="2520279" cy="3984444"/>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9" name="Text Placeholder 8"/>
          <p:cNvSpPr>
            <a:spLocks noGrp="1"/>
          </p:cNvSpPr>
          <p:nvPr>
            <p:ph type="body" sz="quarter" idx="20"/>
          </p:nvPr>
        </p:nvSpPr>
        <p:spPr>
          <a:xfrm>
            <a:off x="6156177" y="1964836"/>
            <a:ext cx="2520279" cy="3984444"/>
          </a:xfrm>
          <a:prstGeom prst="rect">
            <a:avLst/>
          </a:prstGeom>
          <a:noFill/>
        </p:spPr>
        <p:txBody>
          <a:bodyPr>
            <a:normAutofit/>
          </a:bodyPr>
          <a:lstStyle>
            <a:lvl1pPr marL="0" indent="0">
              <a:lnSpc>
                <a:spcPct val="90000"/>
              </a:lnSpc>
              <a:spcBef>
                <a:spcPts val="1200"/>
              </a:spcBef>
              <a:buNone/>
              <a:defRPr sz="1600">
                <a:solidFill>
                  <a:schemeClr val="tx1">
                    <a:lumMod val="85000"/>
                    <a:lumOff val="15000"/>
                  </a:schemeClr>
                </a:solidFill>
                <a:latin typeface="+mn-lt"/>
              </a:defRPr>
            </a:lvl1pPr>
          </a:lstStyle>
          <a:p>
            <a:pPr lvl="0"/>
            <a:endParaRPr lang="en-US" dirty="0"/>
          </a:p>
        </p:txBody>
      </p:sp>
      <p:sp>
        <p:nvSpPr>
          <p:cNvPr id="10" name="Text Placeholder 8"/>
          <p:cNvSpPr>
            <a:spLocks noGrp="1"/>
          </p:cNvSpPr>
          <p:nvPr>
            <p:ph type="body" sz="quarter" idx="21"/>
          </p:nvPr>
        </p:nvSpPr>
        <p:spPr>
          <a:xfrm>
            <a:off x="467544" y="1196752"/>
            <a:ext cx="2520490" cy="768085"/>
          </a:xfrm>
          <a:prstGeom prst="rect">
            <a:avLst/>
          </a:prstGeom>
          <a:noFill/>
        </p:spPr>
        <p:txBody>
          <a:bodyPr>
            <a:normAutofit/>
          </a:bodyPr>
          <a:lstStyle>
            <a:lvl1pPr marL="0" indent="0">
              <a:lnSpc>
                <a:spcPct val="100000"/>
              </a:lnSpc>
              <a:spcBef>
                <a:spcPts val="1200"/>
              </a:spcBef>
              <a:buNone/>
              <a:defRPr sz="1800" b="1">
                <a:solidFill>
                  <a:schemeClr val="tx1">
                    <a:lumMod val="85000"/>
                    <a:lumOff val="15000"/>
                  </a:schemeClr>
                </a:solidFill>
                <a:latin typeface="+mn-lt"/>
              </a:defRPr>
            </a:lvl1pPr>
          </a:lstStyle>
          <a:p>
            <a:pPr lvl="0"/>
            <a:endParaRPr lang="en-US" dirty="0"/>
          </a:p>
        </p:txBody>
      </p:sp>
      <p:sp>
        <p:nvSpPr>
          <p:cNvPr id="11" name="Text Placeholder 8"/>
          <p:cNvSpPr>
            <a:spLocks noGrp="1"/>
          </p:cNvSpPr>
          <p:nvPr>
            <p:ph type="body" sz="quarter" idx="22"/>
          </p:nvPr>
        </p:nvSpPr>
        <p:spPr>
          <a:xfrm>
            <a:off x="3341985" y="1196752"/>
            <a:ext cx="2520280" cy="768085"/>
          </a:xfrm>
          <a:prstGeom prst="rect">
            <a:avLst/>
          </a:prstGeom>
          <a:noFill/>
        </p:spPr>
        <p:txBody>
          <a:bodyPr>
            <a:normAutofit/>
          </a:bodyPr>
          <a:lstStyle>
            <a:lvl1pPr marL="0" indent="0">
              <a:lnSpc>
                <a:spcPct val="100000"/>
              </a:lnSpc>
              <a:spcBef>
                <a:spcPts val="1200"/>
              </a:spcBef>
              <a:buNone/>
              <a:defRPr sz="1800" b="1">
                <a:solidFill>
                  <a:schemeClr val="tx1">
                    <a:lumMod val="85000"/>
                    <a:lumOff val="15000"/>
                  </a:schemeClr>
                </a:solidFill>
                <a:latin typeface="+mn-lt"/>
              </a:defRPr>
            </a:lvl1pPr>
          </a:lstStyle>
          <a:p>
            <a:pPr lvl="0"/>
            <a:endParaRPr lang="en-US" dirty="0"/>
          </a:p>
        </p:txBody>
      </p:sp>
      <p:sp>
        <p:nvSpPr>
          <p:cNvPr id="12" name="Text Placeholder 8"/>
          <p:cNvSpPr>
            <a:spLocks noGrp="1"/>
          </p:cNvSpPr>
          <p:nvPr>
            <p:ph type="body" sz="quarter" idx="23"/>
          </p:nvPr>
        </p:nvSpPr>
        <p:spPr>
          <a:xfrm>
            <a:off x="6156176" y="1196752"/>
            <a:ext cx="2520280" cy="768085"/>
          </a:xfrm>
          <a:prstGeom prst="rect">
            <a:avLst/>
          </a:prstGeom>
          <a:noFill/>
        </p:spPr>
        <p:txBody>
          <a:bodyPr>
            <a:normAutofit/>
          </a:bodyPr>
          <a:lstStyle>
            <a:lvl1pPr marL="0" indent="0">
              <a:lnSpc>
                <a:spcPct val="100000"/>
              </a:lnSpc>
              <a:spcBef>
                <a:spcPts val="1200"/>
              </a:spcBef>
              <a:buNone/>
              <a:defRPr sz="1800" b="1">
                <a:solidFill>
                  <a:schemeClr val="tx1">
                    <a:lumMod val="85000"/>
                    <a:lumOff val="15000"/>
                  </a:schemeClr>
                </a:solidFill>
                <a:latin typeface="+mn-lt"/>
              </a:defRPr>
            </a:lvl1pPr>
          </a:lstStyle>
          <a:p>
            <a:pPr lvl="0"/>
            <a:endParaRPr lang="en-US" dirty="0"/>
          </a:p>
        </p:txBody>
      </p:sp>
      <p:sp>
        <p:nvSpPr>
          <p:cNvPr id="13"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Three Rows">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431539" y="356661"/>
            <a:ext cx="8280922" cy="624068"/>
          </a:xfrm>
          <a:prstGeom prst="rect">
            <a:avLst/>
          </a:prstGeom>
        </p:spPr>
        <p:txBody>
          <a:bodyPr/>
          <a:lstStyle>
            <a:lvl1pPr algn="l">
              <a:defRPr sz="3600" b="0">
                <a:solidFill>
                  <a:schemeClr val="tx1"/>
                </a:solidFill>
                <a:latin typeface="+mj-lt"/>
              </a:defRPr>
            </a:lvl1pPr>
          </a:lstStyle>
          <a:p>
            <a:r>
              <a:rPr lang="id-ID" dirty="0" smtClean="0"/>
              <a:t>Title</a:t>
            </a:r>
            <a:endParaRPr lang="id-ID" dirty="0"/>
          </a:p>
        </p:txBody>
      </p:sp>
    </p:spTree>
    <p:extLst>
      <p:ext uri="{BB962C8B-B14F-4D97-AF65-F5344CB8AC3E}">
        <p14:creationId xmlns:p14="http://schemas.microsoft.com/office/powerpoint/2010/main" val="103143122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ing Slide">
    <p:spTree>
      <p:nvGrpSpPr>
        <p:cNvPr id="1" name=""/>
        <p:cNvGrpSpPr/>
        <p:nvPr/>
      </p:nvGrpSpPr>
      <p:grpSpPr>
        <a:xfrm>
          <a:off x="0" y="0"/>
          <a:ext cx="0" cy="0"/>
          <a:chOff x="0" y="0"/>
          <a:chExt cx="0" cy="0"/>
        </a:xfrm>
      </p:grpSpPr>
      <p:sp>
        <p:nvSpPr>
          <p:cNvPr id="10" name="Picture Placeholder 2"/>
          <p:cNvSpPr>
            <a:spLocks noGrp="1"/>
          </p:cNvSpPr>
          <p:nvPr>
            <p:ph type="pic" sz="quarter" idx="26"/>
          </p:nvPr>
        </p:nvSpPr>
        <p:spPr>
          <a:xfrm>
            <a:off x="251520" y="260648"/>
            <a:ext cx="8640960" cy="2976331"/>
          </a:xfrm>
          <a:prstGeom prst="rect">
            <a:avLst/>
          </a:prstGeom>
          <a:effectLst/>
        </p:spPr>
        <p:txBody>
          <a:bodyPr anchor="t">
            <a:normAutofit/>
          </a:bodyPr>
          <a:lstStyle>
            <a:lvl1pPr marL="0" indent="0" algn="l">
              <a:buNone/>
              <a:defRPr sz="1200">
                <a:solidFill>
                  <a:srgbClr val="1C1306"/>
                </a:solidFill>
                <a:latin typeface="+mn-lt"/>
              </a:defRPr>
            </a:lvl1pPr>
          </a:lstStyle>
          <a:p>
            <a:endParaRPr lang="id-ID" dirty="0" smtClean="0"/>
          </a:p>
          <a:p>
            <a:endParaRPr lang="id-ID" dirty="0" smtClean="0"/>
          </a:p>
          <a:p>
            <a:endParaRPr lang="id-ID" dirty="0" smtClean="0"/>
          </a:p>
          <a:p>
            <a:endParaRPr lang="id-ID" dirty="0" smtClean="0"/>
          </a:p>
          <a:p>
            <a:endParaRPr lang="id-ID" dirty="0" smtClean="0"/>
          </a:p>
          <a:p>
            <a:endParaRPr lang="id-ID" dirty="0" smtClean="0"/>
          </a:p>
          <a:p>
            <a:r>
              <a:rPr lang="id-ID" dirty="0" smtClean="0"/>
              <a:t>Picture</a:t>
            </a:r>
          </a:p>
        </p:txBody>
      </p:sp>
      <p:sp>
        <p:nvSpPr>
          <p:cNvPr id="4" name="Text Placeholder 8"/>
          <p:cNvSpPr>
            <a:spLocks noGrp="1"/>
          </p:cNvSpPr>
          <p:nvPr>
            <p:ph type="body" sz="quarter" idx="18"/>
          </p:nvPr>
        </p:nvSpPr>
        <p:spPr>
          <a:xfrm>
            <a:off x="539552" y="4012420"/>
            <a:ext cx="4104456" cy="1824203"/>
          </a:xfrm>
          <a:prstGeom prst="rect">
            <a:avLst/>
          </a:prstGeom>
          <a:noFill/>
        </p:spPr>
        <p:txBody>
          <a:bodyPr anchor="ctr">
            <a:normAutofit/>
          </a:bodyPr>
          <a:lstStyle>
            <a:lvl1pPr marL="0" indent="0" algn="l">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13" name="Text Placeholder 8"/>
          <p:cNvSpPr>
            <a:spLocks noGrp="1"/>
          </p:cNvSpPr>
          <p:nvPr>
            <p:ph type="body" sz="quarter" idx="32"/>
          </p:nvPr>
        </p:nvSpPr>
        <p:spPr>
          <a:xfrm>
            <a:off x="4860032" y="3429000"/>
            <a:ext cx="1728192" cy="384043"/>
          </a:xfrm>
          <a:prstGeom prst="rect">
            <a:avLst/>
          </a:prstGeom>
          <a:solidFill>
            <a:srgbClr val="032D81"/>
          </a:solidFill>
          <a:ln>
            <a:solidFill>
              <a:srgbClr val="032D81"/>
            </a:solidFill>
          </a:ln>
        </p:spPr>
        <p:txBody>
          <a:bodyPr anchor="ctr">
            <a:noAutofit/>
          </a:bodyPr>
          <a:lstStyle>
            <a:lvl1pPr marL="0" indent="0" algn="ctr">
              <a:lnSpc>
                <a:spcPct val="90000"/>
              </a:lnSpc>
              <a:spcBef>
                <a:spcPts val="1200"/>
              </a:spcBef>
              <a:buNone/>
              <a:defRPr sz="1600" b="0">
                <a:solidFill>
                  <a:schemeClr val="bg1"/>
                </a:solidFill>
                <a:latin typeface="+mj-lt"/>
              </a:defRPr>
            </a:lvl1pPr>
          </a:lstStyle>
          <a:p>
            <a:pPr lvl="0"/>
            <a:endParaRPr lang="en-US" dirty="0"/>
          </a:p>
        </p:txBody>
      </p:sp>
      <p:sp>
        <p:nvSpPr>
          <p:cNvPr id="14" name="Text Placeholder 8"/>
          <p:cNvSpPr>
            <a:spLocks noGrp="1"/>
          </p:cNvSpPr>
          <p:nvPr>
            <p:ph type="body" sz="quarter" idx="33"/>
          </p:nvPr>
        </p:nvSpPr>
        <p:spPr>
          <a:xfrm>
            <a:off x="6804248" y="3429000"/>
            <a:ext cx="1728192" cy="384043"/>
          </a:xfrm>
          <a:prstGeom prst="rect">
            <a:avLst/>
          </a:prstGeom>
          <a:solidFill>
            <a:srgbClr val="032D81"/>
          </a:solidFill>
          <a:ln>
            <a:noFill/>
          </a:ln>
        </p:spPr>
        <p:txBody>
          <a:bodyPr anchor="ctr">
            <a:noAutofit/>
          </a:bodyPr>
          <a:lstStyle>
            <a:lvl1pPr marL="0" indent="0" algn="ctr">
              <a:lnSpc>
                <a:spcPct val="90000"/>
              </a:lnSpc>
              <a:spcBef>
                <a:spcPts val="1200"/>
              </a:spcBef>
              <a:buNone/>
              <a:defRPr sz="1600" b="0">
                <a:solidFill>
                  <a:schemeClr val="bg1"/>
                </a:solidFill>
                <a:latin typeface="+mj-lt"/>
              </a:defRPr>
            </a:lvl1pPr>
          </a:lstStyle>
          <a:p>
            <a:pPr lvl="0"/>
            <a:endParaRPr lang="en-US" dirty="0"/>
          </a:p>
        </p:txBody>
      </p:sp>
      <p:sp>
        <p:nvSpPr>
          <p:cNvPr id="15" name="Text Placeholder 8"/>
          <p:cNvSpPr>
            <a:spLocks noGrp="1"/>
          </p:cNvSpPr>
          <p:nvPr>
            <p:ph type="body" sz="quarter" idx="34"/>
          </p:nvPr>
        </p:nvSpPr>
        <p:spPr>
          <a:xfrm>
            <a:off x="4860032" y="3803028"/>
            <a:ext cx="1728192" cy="2033595"/>
          </a:xfrm>
          <a:prstGeom prst="rect">
            <a:avLst/>
          </a:prstGeom>
          <a:noFill/>
        </p:spPr>
        <p:txBody>
          <a:bodyPr anchor="ctr">
            <a:normAutofit/>
          </a:bodyPr>
          <a:lstStyle>
            <a:lvl1pPr marL="0" indent="0" algn="l">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16" name="Text Placeholder 8"/>
          <p:cNvSpPr>
            <a:spLocks noGrp="1"/>
          </p:cNvSpPr>
          <p:nvPr>
            <p:ph type="body" sz="quarter" idx="35"/>
          </p:nvPr>
        </p:nvSpPr>
        <p:spPr>
          <a:xfrm>
            <a:off x="6804248" y="3803028"/>
            <a:ext cx="1728192" cy="2033595"/>
          </a:xfrm>
          <a:prstGeom prst="rect">
            <a:avLst/>
          </a:prstGeom>
          <a:noFill/>
        </p:spPr>
        <p:txBody>
          <a:bodyPr anchor="ctr">
            <a:normAutofit/>
          </a:bodyPr>
          <a:lstStyle>
            <a:lvl1pPr marL="0" indent="0" algn="l">
              <a:lnSpc>
                <a:spcPct val="90000"/>
              </a:lnSpc>
              <a:spcBef>
                <a:spcPts val="1200"/>
              </a:spcBef>
              <a:buNone/>
              <a:defRPr sz="1200">
                <a:solidFill>
                  <a:schemeClr val="tx1">
                    <a:lumMod val="85000"/>
                    <a:lumOff val="15000"/>
                  </a:schemeClr>
                </a:solidFill>
                <a:latin typeface="+mn-lt"/>
              </a:defRPr>
            </a:lvl1pPr>
          </a:lstStyle>
          <a:p>
            <a:pPr lvl="0"/>
            <a:endParaRPr lang="en-US" dirty="0"/>
          </a:p>
        </p:txBody>
      </p:sp>
      <p:sp>
        <p:nvSpPr>
          <p:cNvPr id="9" name="Text Placeholder 8"/>
          <p:cNvSpPr>
            <a:spLocks noGrp="1"/>
          </p:cNvSpPr>
          <p:nvPr>
            <p:ph type="body" sz="quarter" idx="36"/>
          </p:nvPr>
        </p:nvSpPr>
        <p:spPr>
          <a:xfrm>
            <a:off x="539552" y="3446371"/>
            <a:ext cx="4104456" cy="662061"/>
          </a:xfrm>
          <a:prstGeom prst="rect">
            <a:avLst/>
          </a:prstGeom>
          <a:noFill/>
          <a:ln>
            <a:noFill/>
          </a:ln>
        </p:spPr>
        <p:txBody>
          <a:bodyPr anchor="ctr">
            <a:noAutofit/>
          </a:bodyPr>
          <a:lstStyle>
            <a:lvl1pPr marL="0" indent="0" algn="l">
              <a:lnSpc>
                <a:spcPct val="90000"/>
              </a:lnSpc>
              <a:spcBef>
                <a:spcPts val="1200"/>
              </a:spcBef>
              <a:buNone/>
              <a:defRPr sz="3200" b="0">
                <a:solidFill>
                  <a:srgbClr val="000000"/>
                </a:solidFill>
                <a:latin typeface="+mj-lt"/>
              </a:defRPr>
            </a:lvl1pPr>
          </a:lstStyle>
          <a:p>
            <a:pPr lvl="0"/>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23"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5" name="Group 4"/>
          <p:cNvGrpSpPr/>
          <p:nvPr userDrawn="1"/>
        </p:nvGrpSpPr>
        <p:grpSpPr>
          <a:xfrm>
            <a:off x="0" y="0"/>
            <a:ext cx="9144000" cy="6858000"/>
            <a:chOff x="0" y="0"/>
            <a:chExt cx="9144000" cy="6858000"/>
          </a:xfrm>
        </p:grpSpPr>
        <p:sp>
          <p:nvSpPr>
            <p:cNvPr id="6" name="Rectangle 5"/>
            <p:cNvSpPr/>
            <p:nvPr userDrawn="1"/>
          </p:nvSpPr>
          <p:spPr>
            <a:xfrm>
              <a:off x="0" y="0"/>
              <a:ext cx="9144000" cy="6858000"/>
            </a:xfrm>
            <a:prstGeom prst="rect">
              <a:avLst/>
            </a:prstGeom>
            <a:solidFill>
              <a:srgbClr val="032D81"/>
            </a:solidFill>
            <a:ln>
              <a:solidFill>
                <a:srgbClr val="032D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7" name="Rounded Rectangle 6"/>
            <p:cNvSpPr/>
            <p:nvPr userDrawn="1"/>
          </p:nvSpPr>
          <p:spPr>
            <a:xfrm>
              <a:off x="143435" y="152400"/>
              <a:ext cx="8848165" cy="6553200"/>
            </a:xfrm>
            <a:prstGeom prst="roundRect">
              <a:avLst>
                <a:gd name="adj" fmla="val 14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grpSp>
      <p:sp>
        <p:nvSpPr>
          <p:cNvPr id="8" name="Rectangle 7"/>
          <p:cNvSpPr/>
          <p:nvPr userDrawn="1"/>
        </p:nvSpPr>
        <p:spPr>
          <a:xfrm>
            <a:off x="8135888" y="6237312"/>
            <a:ext cx="756592" cy="3458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60000"/>
              </a:lnSpc>
            </a:pPr>
            <a:fld id="{E15E3816-6AF7-A243-8DC3-0FBF16F7683E}" type="slidenum">
              <a:rPr lang="id-ID" sz="1300" smtClean="0">
                <a:solidFill>
                  <a:schemeClr val="tx1"/>
                </a:solidFill>
              </a:rPr>
              <a:t>‹#›</a:t>
            </a:fld>
            <a:endParaRPr lang="id-ID" sz="1300" dirty="0">
              <a:solidFill>
                <a:schemeClr val="tx1"/>
              </a:solidFill>
            </a:endParaRPr>
          </a:p>
        </p:txBody>
      </p:sp>
      <p:pic>
        <p:nvPicPr>
          <p:cNvPr id="10" name="Picture 9" descr="regoUniversity-ppt-logo.png"/>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467544" y="6093296"/>
            <a:ext cx="1728192" cy="554546"/>
          </a:xfrm>
          <a:prstGeom prst="rect">
            <a:avLst/>
          </a:prstGeom>
        </p:spPr>
      </p:pic>
      <p:sp>
        <p:nvSpPr>
          <p:cNvPr id="11" name="TextBox 10"/>
          <p:cNvSpPr txBox="1"/>
          <p:nvPr userDrawn="1"/>
        </p:nvSpPr>
        <p:spPr>
          <a:xfrm>
            <a:off x="395536" y="6507777"/>
            <a:ext cx="1800200" cy="161583"/>
          </a:xfrm>
          <a:prstGeom prst="rect">
            <a:avLst/>
          </a:prstGeom>
          <a:noFill/>
        </p:spPr>
        <p:txBody>
          <a:bodyPr wrap="square" rtlCol="0">
            <a:spAutoFit/>
          </a:bodyPr>
          <a:lstStyle/>
          <a:p>
            <a:pPr algn="ctr">
              <a:lnSpc>
                <a:spcPct val="70000"/>
              </a:lnSpc>
            </a:pPr>
            <a:r>
              <a:rPr lang="en-US" sz="600" dirty="0" smtClean="0">
                <a:solidFill>
                  <a:srgbClr val="032D81"/>
                </a:solidFill>
                <a:latin typeface="Verdana"/>
                <a:cs typeface="Verdana"/>
              </a:rPr>
              <a:t>    Clarity Educational Community</a:t>
            </a:r>
            <a:endParaRPr lang="en-US" sz="600" dirty="0">
              <a:solidFill>
                <a:srgbClr val="032D81"/>
              </a:solidFill>
              <a:latin typeface="Verdana"/>
              <a:cs typeface="Verdana"/>
            </a:endParaRPr>
          </a:p>
        </p:txBody>
      </p:sp>
    </p:spTree>
  </p:cSld>
  <p:clrMap bg1="lt1" tx1="dk1" bg2="lt2" tx2="dk2" accent1="accent1" accent2="accent2" accent3="accent3" accent4="accent4" accent5="accent5" accent6="accent6" hlink="hlink" folHlink="folHlink"/>
  <p:sldLayoutIdLst>
    <p:sldLayoutId id="2147483726" r:id="rId1"/>
    <p:sldLayoutId id="2147483661" r:id="rId2"/>
    <p:sldLayoutId id="2147483746" r:id="rId3"/>
    <p:sldLayoutId id="2147483663" r:id="rId4"/>
    <p:sldLayoutId id="2147483747" r:id="rId5"/>
    <p:sldLayoutId id="2147483652" r:id="rId6"/>
    <p:sldLayoutId id="2147483653" r:id="rId7"/>
    <p:sldLayoutId id="2147483745" r:id="rId8"/>
    <p:sldLayoutId id="2147483658" r:id="rId9"/>
    <p:sldLayoutId id="2147483725" r:id="rId10"/>
    <p:sldLayoutId id="2147483651" r:id="rId11"/>
    <p:sldLayoutId id="2147483735" r:id="rId12"/>
    <p:sldLayoutId id="2147483736" r:id="rId13"/>
    <p:sldLayoutId id="2147483724" r:id="rId14"/>
    <p:sldLayoutId id="2147483737" r:id="rId15"/>
    <p:sldLayoutId id="2147483662" r:id="rId16"/>
    <p:sldLayoutId id="2147483718" r:id="rId17"/>
    <p:sldLayoutId id="2147483675" r:id="rId18"/>
    <p:sldLayoutId id="2147483687" r:id="rId19"/>
    <p:sldLayoutId id="2147483672" r:id="rId20"/>
    <p:sldLayoutId id="2147483742" r:id="rId2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info@regoconsulting.com" TargetMode="External"/><Relationship Id="rId3" Type="http://schemas.openxmlformats.org/officeDocument/2006/relationships/hyperlink" Target="http://www.regoconsulting.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p:txBody>
          <a:bodyPr/>
          <a:lstStyle/>
          <a:p>
            <a:r>
              <a:rPr lang="en-US" dirty="0" smtClean="0"/>
              <a:t>Get the Results You Need When You Need Them</a:t>
            </a:r>
            <a:endParaRPr lang="en-US" dirty="0"/>
          </a:p>
        </p:txBody>
      </p:sp>
      <p:sp>
        <p:nvSpPr>
          <p:cNvPr id="3" name="Title 2"/>
          <p:cNvSpPr>
            <a:spLocks noGrp="1"/>
          </p:cNvSpPr>
          <p:nvPr>
            <p:ph type="ctrTitle"/>
          </p:nvPr>
        </p:nvSpPr>
        <p:spPr/>
        <p:txBody>
          <a:bodyPr/>
          <a:lstStyle/>
          <a:p>
            <a:r>
              <a:rPr lang="en-US" dirty="0" smtClean="0"/>
              <a:t>Transitioning to CA PPM On Demand</a:t>
            </a:r>
            <a:endParaRPr lang="en-US" dirty="0"/>
          </a:p>
        </p:txBody>
      </p:sp>
      <p:sp>
        <p:nvSpPr>
          <p:cNvPr id="2" name="Text Placeholder 1"/>
          <p:cNvSpPr>
            <a:spLocks noGrp="1"/>
          </p:cNvSpPr>
          <p:nvPr>
            <p:ph type="body" sz="quarter" idx="18"/>
          </p:nvPr>
        </p:nvSpPr>
        <p:spPr/>
        <p:txBody>
          <a:bodyPr/>
          <a:lstStyle/>
          <a:p>
            <a:r>
              <a:rPr lang="en-US" dirty="0"/>
              <a:t>Presented by: Joshua Leone</a:t>
            </a:r>
          </a:p>
          <a:p>
            <a:endParaRPr lang="en-US" dirty="0"/>
          </a:p>
        </p:txBody>
      </p:sp>
    </p:spTree>
    <p:extLst>
      <p:ext uri="{BB962C8B-B14F-4D97-AF65-F5344CB8AC3E}">
        <p14:creationId xmlns:p14="http://schemas.microsoft.com/office/powerpoint/2010/main" val="40863145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Plan</a:t>
            </a:r>
            <a:endParaRPr lang="en-US" dirty="0"/>
          </a:p>
        </p:txBody>
      </p:sp>
      <p:pic>
        <p:nvPicPr>
          <p:cNvPr id="7" name="Content Placeholder 6"/>
          <p:cNvPicPr>
            <a:picLocks noGrp="1" noChangeAspect="1"/>
          </p:cNvPicPr>
          <p:nvPr>
            <p:ph sz="quarter" idx="18"/>
          </p:nvPr>
        </p:nvPicPr>
        <p:blipFill>
          <a:blip r:embed="rId2"/>
          <a:stretch>
            <a:fillRect/>
          </a:stretch>
        </p:blipFill>
        <p:spPr>
          <a:xfrm>
            <a:off x="179512" y="1412776"/>
            <a:ext cx="4610743" cy="3429479"/>
          </a:xfrm>
          <a:prstGeom prst="rect">
            <a:avLst/>
          </a:prstGeom>
        </p:spPr>
      </p:pic>
      <p:pic>
        <p:nvPicPr>
          <p:cNvPr id="9" name="Picture 8"/>
          <p:cNvPicPr>
            <a:picLocks noChangeAspect="1"/>
          </p:cNvPicPr>
          <p:nvPr/>
        </p:nvPicPr>
        <p:blipFill>
          <a:blip r:embed="rId3"/>
          <a:stretch>
            <a:fillRect/>
          </a:stretch>
        </p:blipFill>
        <p:spPr>
          <a:xfrm>
            <a:off x="5076056" y="1395500"/>
            <a:ext cx="3515216" cy="3419952"/>
          </a:xfrm>
          <a:prstGeom prst="rect">
            <a:avLst/>
          </a:prstGeom>
        </p:spPr>
      </p:pic>
    </p:spTree>
    <p:extLst>
      <p:ext uri="{BB962C8B-B14F-4D97-AF65-F5344CB8AC3E}">
        <p14:creationId xmlns:p14="http://schemas.microsoft.com/office/powerpoint/2010/main" val="2516552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on SaaS</a:t>
            </a:r>
            <a:endParaRPr lang="en-US" dirty="0"/>
          </a:p>
        </p:txBody>
      </p:sp>
      <p:sp>
        <p:nvSpPr>
          <p:cNvPr id="3" name="Content Placeholder 2"/>
          <p:cNvSpPr>
            <a:spLocks noGrp="1"/>
          </p:cNvSpPr>
          <p:nvPr>
            <p:ph sz="quarter" idx="18"/>
          </p:nvPr>
        </p:nvSpPr>
        <p:spPr/>
        <p:txBody>
          <a:bodyPr/>
          <a:lstStyle/>
          <a:p>
            <a:r>
              <a:rPr lang="en-US" sz="2400" dirty="0" smtClean="0"/>
              <a:t>Handoff/Introduction</a:t>
            </a:r>
          </a:p>
          <a:p>
            <a:r>
              <a:rPr lang="en-US" sz="2400" dirty="0" smtClean="0"/>
              <a:t>Know and understand the maintenance schedule</a:t>
            </a:r>
          </a:p>
          <a:p>
            <a:r>
              <a:rPr lang="en-US" sz="2400" dirty="0" smtClean="0"/>
              <a:t>Interacting with CA Support</a:t>
            </a:r>
          </a:p>
          <a:p>
            <a:r>
              <a:rPr lang="en-US" sz="2400" dirty="0" smtClean="0"/>
              <a:t>Learn the CA SaaS portal (if utilizing)</a:t>
            </a:r>
          </a:p>
          <a:p>
            <a:r>
              <a:rPr lang="en-US" sz="2400" dirty="0" smtClean="0"/>
              <a:t>Remember the restrictions</a:t>
            </a:r>
          </a:p>
          <a:p>
            <a:r>
              <a:rPr lang="en-US" sz="2400" dirty="0" smtClean="0"/>
              <a:t>Be prepared for patches and upgrades</a:t>
            </a:r>
          </a:p>
          <a:p>
            <a:endParaRPr lang="en-US" sz="2400" dirty="0" smtClean="0"/>
          </a:p>
          <a:p>
            <a:pPr marL="457200" lvl="1" indent="0">
              <a:buNone/>
            </a:pPr>
            <a:endParaRPr lang="en-US" sz="2400" dirty="0"/>
          </a:p>
        </p:txBody>
      </p:sp>
    </p:spTree>
    <p:extLst>
      <p:ext uri="{BB962C8B-B14F-4D97-AF65-F5344CB8AC3E}">
        <p14:creationId xmlns:p14="http://schemas.microsoft.com/office/powerpoint/2010/main" val="21102643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TextBox 2"/>
          <p:cNvSpPr txBox="1"/>
          <p:nvPr/>
        </p:nvSpPr>
        <p:spPr>
          <a:xfrm>
            <a:off x="5590678" y="1937743"/>
            <a:ext cx="2797746" cy="3139321"/>
          </a:xfrm>
          <a:prstGeom prst="rect">
            <a:avLst/>
          </a:prstGeom>
          <a:noFill/>
        </p:spPr>
        <p:txBody>
          <a:bodyPr wrap="square" rtlCol="0">
            <a:spAutoFit/>
          </a:bodyPr>
          <a:lstStyle/>
          <a:p>
            <a:r>
              <a:rPr lang="en-US" sz="2400" b="1" dirty="0" smtClean="0"/>
              <a:t>Phone</a:t>
            </a:r>
          </a:p>
          <a:p>
            <a:r>
              <a:rPr lang="en-US" dirty="0" smtClean="0"/>
              <a:t>888.813.0444</a:t>
            </a:r>
          </a:p>
          <a:p>
            <a:endParaRPr lang="en-US" dirty="0"/>
          </a:p>
          <a:p>
            <a:endParaRPr lang="en-US" dirty="0"/>
          </a:p>
          <a:p>
            <a:r>
              <a:rPr lang="en-US" sz="2400" b="1" dirty="0" smtClean="0"/>
              <a:t>Email</a:t>
            </a:r>
          </a:p>
          <a:p>
            <a:r>
              <a:rPr lang="en-US" dirty="0" smtClean="0">
                <a:hlinkClick r:id="rId2"/>
              </a:rPr>
              <a:t>info@regouniversity.com</a:t>
            </a:r>
            <a:endParaRPr lang="en-US" dirty="0" smtClean="0"/>
          </a:p>
          <a:p>
            <a:endParaRPr lang="en-US" dirty="0" smtClean="0"/>
          </a:p>
          <a:p>
            <a:endParaRPr lang="en-US" dirty="0"/>
          </a:p>
          <a:p>
            <a:r>
              <a:rPr lang="en-US" sz="2400" b="1" dirty="0" smtClean="0"/>
              <a:t>Website</a:t>
            </a:r>
          </a:p>
          <a:p>
            <a:r>
              <a:rPr lang="en-US" dirty="0" smtClean="0">
                <a:hlinkClick r:id="rId3"/>
              </a:rPr>
              <a:t>www.regouniversity.com</a:t>
            </a:r>
            <a:r>
              <a:rPr lang="en-US" dirty="0" smtClean="0"/>
              <a:t> </a:t>
            </a:r>
          </a:p>
        </p:txBody>
      </p:sp>
      <p:grpSp>
        <p:nvGrpSpPr>
          <p:cNvPr id="4" name="Group 3"/>
          <p:cNvGrpSpPr/>
          <p:nvPr/>
        </p:nvGrpSpPr>
        <p:grpSpPr>
          <a:xfrm>
            <a:off x="4860031" y="4453743"/>
            <a:ext cx="505988" cy="360040"/>
            <a:chOff x="1639888" y="1628775"/>
            <a:chExt cx="393700" cy="301626"/>
          </a:xfrm>
          <a:solidFill>
            <a:srgbClr val="11499B"/>
          </a:solidFill>
        </p:grpSpPr>
        <p:sp>
          <p:nvSpPr>
            <p:cNvPr id="5" name="Freeform 12"/>
            <p:cNvSpPr>
              <a:spLocks noEditPoints="1"/>
            </p:cNvSpPr>
            <p:nvPr/>
          </p:nvSpPr>
          <p:spPr bwMode="auto">
            <a:xfrm>
              <a:off x="1681163" y="1628775"/>
              <a:ext cx="311150" cy="206375"/>
            </a:xfrm>
            <a:custGeom>
              <a:avLst/>
              <a:gdLst>
                <a:gd name="T0" fmla="*/ 586 w 586"/>
                <a:gd name="T1" fmla="*/ 34 h 389"/>
                <a:gd name="T2" fmla="*/ 585 w 586"/>
                <a:gd name="T3" fmla="*/ 27 h 389"/>
                <a:gd name="T4" fmla="*/ 584 w 586"/>
                <a:gd name="T5" fmla="*/ 19 h 389"/>
                <a:gd name="T6" fmla="*/ 580 w 586"/>
                <a:gd name="T7" fmla="*/ 14 h 389"/>
                <a:gd name="T8" fmla="*/ 577 w 586"/>
                <a:gd name="T9" fmla="*/ 9 h 389"/>
                <a:gd name="T10" fmla="*/ 573 w 586"/>
                <a:gd name="T11" fmla="*/ 6 h 389"/>
                <a:gd name="T12" fmla="*/ 567 w 586"/>
                <a:gd name="T13" fmla="*/ 2 h 389"/>
                <a:gd name="T14" fmla="*/ 559 w 586"/>
                <a:gd name="T15" fmla="*/ 1 h 389"/>
                <a:gd name="T16" fmla="*/ 552 w 586"/>
                <a:gd name="T17" fmla="*/ 0 h 389"/>
                <a:gd name="T18" fmla="*/ 35 w 586"/>
                <a:gd name="T19" fmla="*/ 0 h 389"/>
                <a:gd name="T20" fmla="*/ 26 w 586"/>
                <a:gd name="T21" fmla="*/ 1 h 389"/>
                <a:gd name="T22" fmla="*/ 19 w 586"/>
                <a:gd name="T23" fmla="*/ 2 h 389"/>
                <a:gd name="T24" fmla="*/ 14 w 586"/>
                <a:gd name="T25" fmla="*/ 6 h 389"/>
                <a:gd name="T26" fmla="*/ 8 w 586"/>
                <a:gd name="T27" fmla="*/ 9 h 389"/>
                <a:gd name="T28" fmla="*/ 5 w 586"/>
                <a:gd name="T29" fmla="*/ 14 h 389"/>
                <a:gd name="T30" fmla="*/ 2 w 586"/>
                <a:gd name="T31" fmla="*/ 19 h 389"/>
                <a:gd name="T32" fmla="*/ 1 w 586"/>
                <a:gd name="T33" fmla="*/ 27 h 389"/>
                <a:gd name="T34" fmla="*/ 0 w 586"/>
                <a:gd name="T35" fmla="*/ 34 h 389"/>
                <a:gd name="T36" fmla="*/ 0 w 586"/>
                <a:gd name="T37" fmla="*/ 389 h 389"/>
                <a:gd name="T38" fmla="*/ 586 w 586"/>
                <a:gd name="T39" fmla="*/ 389 h 389"/>
                <a:gd name="T40" fmla="*/ 586 w 586"/>
                <a:gd name="T41" fmla="*/ 34 h 389"/>
                <a:gd name="T42" fmla="*/ 538 w 586"/>
                <a:gd name="T43" fmla="*/ 342 h 389"/>
                <a:gd name="T44" fmla="*/ 48 w 586"/>
                <a:gd name="T45" fmla="*/ 342 h 389"/>
                <a:gd name="T46" fmla="*/ 48 w 586"/>
                <a:gd name="T47" fmla="*/ 48 h 389"/>
                <a:gd name="T48" fmla="*/ 538 w 586"/>
                <a:gd name="T49" fmla="*/ 48 h 389"/>
                <a:gd name="T50" fmla="*/ 538 w 586"/>
                <a:gd name="T51" fmla="*/ 342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6" h="389">
                  <a:moveTo>
                    <a:pt x="586" y="34"/>
                  </a:moveTo>
                  <a:lnTo>
                    <a:pt x="585" y="27"/>
                  </a:lnTo>
                  <a:lnTo>
                    <a:pt x="584" y="19"/>
                  </a:lnTo>
                  <a:lnTo>
                    <a:pt x="580" y="14"/>
                  </a:lnTo>
                  <a:lnTo>
                    <a:pt x="577" y="9"/>
                  </a:lnTo>
                  <a:lnTo>
                    <a:pt x="573" y="6"/>
                  </a:lnTo>
                  <a:lnTo>
                    <a:pt x="567" y="2"/>
                  </a:lnTo>
                  <a:lnTo>
                    <a:pt x="559" y="1"/>
                  </a:lnTo>
                  <a:lnTo>
                    <a:pt x="552" y="0"/>
                  </a:lnTo>
                  <a:lnTo>
                    <a:pt x="35" y="0"/>
                  </a:lnTo>
                  <a:lnTo>
                    <a:pt x="26" y="1"/>
                  </a:lnTo>
                  <a:lnTo>
                    <a:pt x="19" y="2"/>
                  </a:lnTo>
                  <a:lnTo>
                    <a:pt x="14" y="6"/>
                  </a:lnTo>
                  <a:lnTo>
                    <a:pt x="8" y="9"/>
                  </a:lnTo>
                  <a:lnTo>
                    <a:pt x="5" y="14"/>
                  </a:lnTo>
                  <a:lnTo>
                    <a:pt x="2" y="19"/>
                  </a:lnTo>
                  <a:lnTo>
                    <a:pt x="1" y="27"/>
                  </a:lnTo>
                  <a:lnTo>
                    <a:pt x="0" y="34"/>
                  </a:lnTo>
                  <a:lnTo>
                    <a:pt x="0" y="389"/>
                  </a:lnTo>
                  <a:lnTo>
                    <a:pt x="586" y="389"/>
                  </a:lnTo>
                  <a:lnTo>
                    <a:pt x="586" y="34"/>
                  </a:lnTo>
                  <a:close/>
                  <a:moveTo>
                    <a:pt x="538" y="342"/>
                  </a:moveTo>
                  <a:lnTo>
                    <a:pt x="48" y="342"/>
                  </a:lnTo>
                  <a:lnTo>
                    <a:pt x="48" y="48"/>
                  </a:lnTo>
                  <a:lnTo>
                    <a:pt x="538" y="48"/>
                  </a:lnTo>
                  <a:lnTo>
                    <a:pt x="538" y="342"/>
                  </a:ln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6" name="Freeform 13"/>
            <p:cNvSpPr>
              <a:spLocks noEditPoints="1"/>
            </p:cNvSpPr>
            <p:nvPr/>
          </p:nvSpPr>
          <p:spPr bwMode="auto">
            <a:xfrm>
              <a:off x="1639888" y="1852613"/>
              <a:ext cx="393700" cy="44450"/>
            </a:xfrm>
            <a:custGeom>
              <a:avLst/>
              <a:gdLst>
                <a:gd name="T0" fmla="*/ 665 w 744"/>
                <a:gd name="T1" fmla="*/ 0 h 86"/>
                <a:gd name="T2" fmla="*/ 79 w 744"/>
                <a:gd name="T3" fmla="*/ 0 h 86"/>
                <a:gd name="T4" fmla="*/ 0 w 744"/>
                <a:gd name="T5" fmla="*/ 86 h 86"/>
                <a:gd name="T6" fmla="*/ 744 w 744"/>
                <a:gd name="T7" fmla="*/ 86 h 86"/>
                <a:gd name="T8" fmla="*/ 665 w 744"/>
                <a:gd name="T9" fmla="*/ 0 h 86"/>
                <a:gd name="T10" fmla="*/ 285 w 744"/>
                <a:gd name="T11" fmla="*/ 59 h 86"/>
                <a:gd name="T12" fmla="*/ 317 w 744"/>
                <a:gd name="T13" fmla="*/ 27 h 86"/>
                <a:gd name="T14" fmla="*/ 427 w 744"/>
                <a:gd name="T15" fmla="*/ 27 h 86"/>
                <a:gd name="T16" fmla="*/ 459 w 744"/>
                <a:gd name="T17" fmla="*/ 59 h 86"/>
                <a:gd name="T18" fmla="*/ 285 w 744"/>
                <a:gd name="T19" fmla="*/ 5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4" h="86">
                  <a:moveTo>
                    <a:pt x="665" y="0"/>
                  </a:moveTo>
                  <a:lnTo>
                    <a:pt x="79" y="0"/>
                  </a:lnTo>
                  <a:lnTo>
                    <a:pt x="0" y="86"/>
                  </a:lnTo>
                  <a:lnTo>
                    <a:pt x="744" y="86"/>
                  </a:lnTo>
                  <a:lnTo>
                    <a:pt x="665" y="0"/>
                  </a:lnTo>
                  <a:close/>
                  <a:moveTo>
                    <a:pt x="285" y="59"/>
                  </a:moveTo>
                  <a:lnTo>
                    <a:pt x="317" y="27"/>
                  </a:lnTo>
                  <a:lnTo>
                    <a:pt x="427" y="27"/>
                  </a:lnTo>
                  <a:lnTo>
                    <a:pt x="459" y="59"/>
                  </a:lnTo>
                  <a:lnTo>
                    <a:pt x="285" y="59"/>
                  </a:ln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sp>
          <p:nvSpPr>
            <p:cNvPr id="7" name="Freeform 14"/>
            <p:cNvSpPr>
              <a:spLocks/>
            </p:cNvSpPr>
            <p:nvPr/>
          </p:nvSpPr>
          <p:spPr bwMode="auto">
            <a:xfrm>
              <a:off x="1639888" y="1912938"/>
              <a:ext cx="393700" cy="17463"/>
            </a:xfrm>
            <a:custGeom>
              <a:avLst/>
              <a:gdLst>
                <a:gd name="T0" fmla="*/ 24 w 744"/>
                <a:gd name="T1" fmla="*/ 32 h 32"/>
                <a:gd name="T2" fmla="*/ 61 w 744"/>
                <a:gd name="T3" fmla="*/ 32 h 32"/>
                <a:gd name="T4" fmla="*/ 141 w 744"/>
                <a:gd name="T5" fmla="*/ 32 h 32"/>
                <a:gd name="T6" fmla="*/ 251 w 744"/>
                <a:gd name="T7" fmla="*/ 32 h 32"/>
                <a:gd name="T8" fmla="*/ 374 w 744"/>
                <a:gd name="T9" fmla="*/ 32 h 32"/>
                <a:gd name="T10" fmla="*/ 497 w 744"/>
                <a:gd name="T11" fmla="*/ 32 h 32"/>
                <a:gd name="T12" fmla="*/ 606 w 744"/>
                <a:gd name="T13" fmla="*/ 32 h 32"/>
                <a:gd name="T14" fmla="*/ 685 w 744"/>
                <a:gd name="T15" fmla="*/ 32 h 32"/>
                <a:gd name="T16" fmla="*/ 720 w 744"/>
                <a:gd name="T17" fmla="*/ 32 h 32"/>
                <a:gd name="T18" fmla="*/ 723 w 744"/>
                <a:gd name="T19" fmla="*/ 32 h 32"/>
                <a:gd name="T20" fmla="*/ 727 w 744"/>
                <a:gd name="T21" fmla="*/ 31 h 32"/>
                <a:gd name="T22" fmla="*/ 730 w 744"/>
                <a:gd name="T23" fmla="*/ 29 h 32"/>
                <a:gd name="T24" fmla="*/ 733 w 744"/>
                <a:gd name="T25" fmla="*/ 27 h 32"/>
                <a:gd name="T26" fmla="*/ 737 w 744"/>
                <a:gd name="T27" fmla="*/ 21 h 32"/>
                <a:gd name="T28" fmla="*/ 739 w 744"/>
                <a:gd name="T29" fmla="*/ 16 h 32"/>
                <a:gd name="T30" fmla="*/ 743 w 744"/>
                <a:gd name="T31" fmla="*/ 5 h 32"/>
                <a:gd name="T32" fmla="*/ 744 w 744"/>
                <a:gd name="T33" fmla="*/ 0 h 32"/>
                <a:gd name="T34" fmla="*/ 0 w 744"/>
                <a:gd name="T35" fmla="*/ 0 h 32"/>
                <a:gd name="T36" fmla="*/ 1 w 744"/>
                <a:gd name="T37" fmla="*/ 5 h 32"/>
                <a:gd name="T38" fmla="*/ 3 w 744"/>
                <a:gd name="T39" fmla="*/ 16 h 32"/>
                <a:gd name="T40" fmla="*/ 6 w 744"/>
                <a:gd name="T41" fmla="*/ 21 h 32"/>
                <a:gd name="T42" fmla="*/ 11 w 744"/>
                <a:gd name="T43" fmla="*/ 27 h 32"/>
                <a:gd name="T44" fmla="*/ 13 w 744"/>
                <a:gd name="T45" fmla="*/ 29 h 32"/>
                <a:gd name="T46" fmla="*/ 16 w 744"/>
                <a:gd name="T47" fmla="*/ 31 h 32"/>
                <a:gd name="T48" fmla="*/ 20 w 744"/>
                <a:gd name="T49" fmla="*/ 32 h 32"/>
                <a:gd name="T50" fmla="*/ 24 w 744"/>
                <a:gd name="T5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44" h="32">
                  <a:moveTo>
                    <a:pt x="24" y="32"/>
                  </a:moveTo>
                  <a:lnTo>
                    <a:pt x="61" y="32"/>
                  </a:lnTo>
                  <a:lnTo>
                    <a:pt x="141" y="32"/>
                  </a:lnTo>
                  <a:lnTo>
                    <a:pt x="251" y="32"/>
                  </a:lnTo>
                  <a:lnTo>
                    <a:pt x="374" y="32"/>
                  </a:lnTo>
                  <a:lnTo>
                    <a:pt x="497" y="32"/>
                  </a:lnTo>
                  <a:lnTo>
                    <a:pt x="606" y="32"/>
                  </a:lnTo>
                  <a:lnTo>
                    <a:pt x="685" y="32"/>
                  </a:lnTo>
                  <a:lnTo>
                    <a:pt x="720" y="32"/>
                  </a:lnTo>
                  <a:lnTo>
                    <a:pt x="723" y="32"/>
                  </a:lnTo>
                  <a:lnTo>
                    <a:pt x="727" y="31"/>
                  </a:lnTo>
                  <a:lnTo>
                    <a:pt x="730" y="29"/>
                  </a:lnTo>
                  <a:lnTo>
                    <a:pt x="733" y="27"/>
                  </a:lnTo>
                  <a:lnTo>
                    <a:pt x="737" y="21"/>
                  </a:lnTo>
                  <a:lnTo>
                    <a:pt x="739" y="16"/>
                  </a:lnTo>
                  <a:lnTo>
                    <a:pt x="743" y="5"/>
                  </a:lnTo>
                  <a:lnTo>
                    <a:pt x="744" y="0"/>
                  </a:lnTo>
                  <a:lnTo>
                    <a:pt x="0" y="0"/>
                  </a:lnTo>
                  <a:lnTo>
                    <a:pt x="1" y="5"/>
                  </a:lnTo>
                  <a:lnTo>
                    <a:pt x="3" y="16"/>
                  </a:lnTo>
                  <a:lnTo>
                    <a:pt x="6" y="21"/>
                  </a:lnTo>
                  <a:lnTo>
                    <a:pt x="11" y="27"/>
                  </a:lnTo>
                  <a:lnTo>
                    <a:pt x="13" y="29"/>
                  </a:lnTo>
                  <a:lnTo>
                    <a:pt x="16" y="31"/>
                  </a:lnTo>
                  <a:lnTo>
                    <a:pt x="20" y="32"/>
                  </a:lnTo>
                  <a:lnTo>
                    <a:pt x="24" y="32"/>
                  </a:lnTo>
                  <a:close/>
                </a:path>
              </a:pathLst>
            </a:custGeom>
            <a:grpFill/>
            <a:ln>
              <a:noFill/>
            </a:ln>
          </p:spPr>
          <p:txBody>
            <a:bodyPr vert="horz" wrap="square" lIns="91440" tIns="45720" rIns="91440" bIns="45720" numCol="1" anchor="t" anchorCtr="0" compatLnSpc="1">
              <a:prstTxWarp prst="textNoShape">
                <a:avLst/>
              </a:prstTxWarp>
            </a:bodyPr>
            <a:lstStyle/>
            <a:p>
              <a:endParaRPr lang="id-ID"/>
            </a:p>
          </p:txBody>
        </p:sp>
      </p:grpSp>
      <p:sp>
        <p:nvSpPr>
          <p:cNvPr id="8" name="Freeform 53"/>
          <p:cNvSpPr>
            <a:spLocks noEditPoints="1"/>
          </p:cNvSpPr>
          <p:nvPr/>
        </p:nvSpPr>
        <p:spPr bwMode="auto">
          <a:xfrm>
            <a:off x="4932039" y="3301615"/>
            <a:ext cx="360040" cy="226164"/>
          </a:xfrm>
          <a:custGeom>
            <a:avLst/>
            <a:gdLst>
              <a:gd name="T0" fmla="*/ 16113 w 16156"/>
              <a:gd name="T1" fmla="*/ 10223 h 10920"/>
              <a:gd name="T2" fmla="*/ 16133 w 16156"/>
              <a:gd name="T3" fmla="*/ 10148 h 10920"/>
              <a:gd name="T4" fmla="*/ 16147 w 16156"/>
              <a:gd name="T5" fmla="*/ 10071 h 10920"/>
              <a:gd name="T6" fmla="*/ 16155 w 16156"/>
              <a:gd name="T7" fmla="*/ 9992 h 10920"/>
              <a:gd name="T8" fmla="*/ 16156 w 16156"/>
              <a:gd name="T9" fmla="*/ 969 h 10920"/>
              <a:gd name="T10" fmla="*/ 16152 w 16156"/>
              <a:gd name="T11" fmla="*/ 893 h 10920"/>
              <a:gd name="T12" fmla="*/ 16142 w 16156"/>
              <a:gd name="T13" fmla="*/ 818 h 10920"/>
              <a:gd name="T14" fmla="*/ 16126 w 16156"/>
              <a:gd name="T15" fmla="*/ 746 h 10920"/>
              <a:gd name="T16" fmla="*/ 16106 w 16156"/>
              <a:gd name="T17" fmla="*/ 675 h 10920"/>
              <a:gd name="T18" fmla="*/ 16100 w 16156"/>
              <a:gd name="T19" fmla="*/ 10260 h 10920"/>
              <a:gd name="T20" fmla="*/ 39 w 16156"/>
              <a:gd name="T21" fmla="*/ 711 h 10920"/>
              <a:gd name="T22" fmla="*/ 21 w 16156"/>
              <a:gd name="T23" fmla="*/ 782 h 10920"/>
              <a:gd name="T24" fmla="*/ 8 w 16156"/>
              <a:gd name="T25" fmla="*/ 855 h 10920"/>
              <a:gd name="T26" fmla="*/ 1 w 16156"/>
              <a:gd name="T27" fmla="*/ 930 h 10920"/>
              <a:gd name="T28" fmla="*/ 0 w 16156"/>
              <a:gd name="T29" fmla="*/ 9951 h 10920"/>
              <a:gd name="T30" fmla="*/ 4 w 16156"/>
              <a:gd name="T31" fmla="*/ 10031 h 10920"/>
              <a:gd name="T32" fmla="*/ 15 w 16156"/>
              <a:gd name="T33" fmla="*/ 10110 h 10920"/>
              <a:gd name="T34" fmla="*/ 32 w 16156"/>
              <a:gd name="T35" fmla="*/ 10186 h 10920"/>
              <a:gd name="T36" fmla="*/ 56 w 16156"/>
              <a:gd name="T37" fmla="*/ 10260 h 10920"/>
              <a:gd name="T38" fmla="*/ 50 w 16156"/>
              <a:gd name="T39" fmla="*/ 675 h 10920"/>
              <a:gd name="T40" fmla="*/ 15222 w 16156"/>
              <a:gd name="T41" fmla="*/ 10919 h 10920"/>
              <a:gd name="T42" fmla="*/ 15289 w 16156"/>
              <a:gd name="T43" fmla="*/ 10913 h 10920"/>
              <a:gd name="T44" fmla="*/ 15354 w 16156"/>
              <a:gd name="T45" fmla="*/ 10903 h 10920"/>
              <a:gd name="T46" fmla="*/ 15418 w 16156"/>
              <a:gd name="T47" fmla="*/ 10888 h 10920"/>
              <a:gd name="T48" fmla="*/ 10133 w 16156"/>
              <a:gd name="T49" fmla="*/ 5765 h 10920"/>
              <a:gd name="T50" fmla="*/ 6026 w 16156"/>
              <a:gd name="T51" fmla="*/ 5768 h 10920"/>
              <a:gd name="T52" fmla="*/ 738 w 16156"/>
              <a:gd name="T53" fmla="*/ 10888 h 10920"/>
              <a:gd name="T54" fmla="*/ 802 w 16156"/>
              <a:gd name="T55" fmla="*/ 10903 h 10920"/>
              <a:gd name="T56" fmla="*/ 867 w 16156"/>
              <a:gd name="T57" fmla="*/ 10913 h 10920"/>
              <a:gd name="T58" fmla="*/ 934 w 16156"/>
              <a:gd name="T59" fmla="*/ 10919 h 10920"/>
              <a:gd name="T60" fmla="*/ 15189 w 16156"/>
              <a:gd name="T61" fmla="*/ 10920 h 10920"/>
              <a:gd name="T62" fmla="*/ 9465 w 16156"/>
              <a:gd name="T63" fmla="*/ 5153 h 10920"/>
              <a:gd name="T64" fmla="*/ 15460 w 16156"/>
              <a:gd name="T65" fmla="*/ 44 h 10920"/>
              <a:gd name="T66" fmla="*/ 15395 w 16156"/>
              <a:gd name="T67" fmla="*/ 26 h 10920"/>
              <a:gd name="T68" fmla="*/ 15327 w 16156"/>
              <a:gd name="T69" fmla="*/ 12 h 10920"/>
              <a:gd name="T70" fmla="*/ 15258 w 16156"/>
              <a:gd name="T71" fmla="*/ 3 h 10920"/>
              <a:gd name="T72" fmla="*/ 15189 w 16156"/>
              <a:gd name="T73" fmla="*/ 0 h 10920"/>
              <a:gd name="T74" fmla="*/ 932 w 16156"/>
              <a:gd name="T75" fmla="*/ 1 h 10920"/>
              <a:gd name="T76" fmla="*/ 862 w 16156"/>
              <a:gd name="T77" fmla="*/ 7 h 10920"/>
              <a:gd name="T78" fmla="*/ 795 w 16156"/>
              <a:gd name="T79" fmla="*/ 19 h 10920"/>
              <a:gd name="T80" fmla="*/ 728 w 16156"/>
              <a:gd name="T81" fmla="*/ 34 h 10920"/>
              <a:gd name="T82" fmla="*/ 5991 w 16156"/>
              <a:gd name="T83" fmla="*/ 4582 h 10920"/>
              <a:gd name="T84" fmla="*/ 8078 w 16156"/>
              <a:gd name="T85" fmla="*/ 6283 h 10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156" h="10920">
                <a:moveTo>
                  <a:pt x="16100" y="10260"/>
                </a:moveTo>
                <a:lnTo>
                  <a:pt x="16113" y="10223"/>
                </a:lnTo>
                <a:lnTo>
                  <a:pt x="16124" y="10186"/>
                </a:lnTo>
                <a:lnTo>
                  <a:pt x="16133" y="10148"/>
                </a:lnTo>
                <a:lnTo>
                  <a:pt x="16141" y="10109"/>
                </a:lnTo>
                <a:lnTo>
                  <a:pt x="16147" y="10071"/>
                </a:lnTo>
                <a:lnTo>
                  <a:pt x="16152" y="10031"/>
                </a:lnTo>
                <a:lnTo>
                  <a:pt x="16155" y="9992"/>
                </a:lnTo>
                <a:lnTo>
                  <a:pt x="16156" y="9951"/>
                </a:lnTo>
                <a:lnTo>
                  <a:pt x="16156" y="969"/>
                </a:lnTo>
                <a:lnTo>
                  <a:pt x="16155" y="930"/>
                </a:lnTo>
                <a:lnTo>
                  <a:pt x="16152" y="893"/>
                </a:lnTo>
                <a:lnTo>
                  <a:pt x="16148" y="855"/>
                </a:lnTo>
                <a:lnTo>
                  <a:pt x="16142" y="818"/>
                </a:lnTo>
                <a:lnTo>
                  <a:pt x="16135" y="782"/>
                </a:lnTo>
                <a:lnTo>
                  <a:pt x="16126" y="746"/>
                </a:lnTo>
                <a:lnTo>
                  <a:pt x="16117" y="711"/>
                </a:lnTo>
                <a:lnTo>
                  <a:pt x="16106" y="675"/>
                </a:lnTo>
                <a:lnTo>
                  <a:pt x="10836" y="5193"/>
                </a:lnTo>
                <a:lnTo>
                  <a:pt x="16100" y="10260"/>
                </a:lnTo>
                <a:close/>
                <a:moveTo>
                  <a:pt x="50" y="675"/>
                </a:moveTo>
                <a:lnTo>
                  <a:pt x="39" y="711"/>
                </a:lnTo>
                <a:lnTo>
                  <a:pt x="30" y="746"/>
                </a:lnTo>
                <a:lnTo>
                  <a:pt x="21" y="782"/>
                </a:lnTo>
                <a:lnTo>
                  <a:pt x="14" y="818"/>
                </a:lnTo>
                <a:lnTo>
                  <a:pt x="8" y="855"/>
                </a:lnTo>
                <a:lnTo>
                  <a:pt x="4" y="893"/>
                </a:lnTo>
                <a:lnTo>
                  <a:pt x="1" y="930"/>
                </a:lnTo>
                <a:lnTo>
                  <a:pt x="0" y="969"/>
                </a:lnTo>
                <a:lnTo>
                  <a:pt x="0" y="9951"/>
                </a:lnTo>
                <a:lnTo>
                  <a:pt x="1" y="9992"/>
                </a:lnTo>
                <a:lnTo>
                  <a:pt x="4" y="10031"/>
                </a:lnTo>
                <a:lnTo>
                  <a:pt x="9" y="10071"/>
                </a:lnTo>
                <a:lnTo>
                  <a:pt x="15" y="10110"/>
                </a:lnTo>
                <a:lnTo>
                  <a:pt x="23" y="10148"/>
                </a:lnTo>
                <a:lnTo>
                  <a:pt x="32" y="10186"/>
                </a:lnTo>
                <a:lnTo>
                  <a:pt x="43" y="10223"/>
                </a:lnTo>
                <a:lnTo>
                  <a:pt x="56" y="10260"/>
                </a:lnTo>
                <a:lnTo>
                  <a:pt x="5323" y="5196"/>
                </a:lnTo>
                <a:lnTo>
                  <a:pt x="50" y="675"/>
                </a:lnTo>
                <a:close/>
                <a:moveTo>
                  <a:pt x="15189" y="10920"/>
                </a:moveTo>
                <a:lnTo>
                  <a:pt x="15222" y="10919"/>
                </a:lnTo>
                <a:lnTo>
                  <a:pt x="15256" y="10917"/>
                </a:lnTo>
                <a:lnTo>
                  <a:pt x="15289" y="10913"/>
                </a:lnTo>
                <a:lnTo>
                  <a:pt x="15322" y="10909"/>
                </a:lnTo>
                <a:lnTo>
                  <a:pt x="15354" y="10903"/>
                </a:lnTo>
                <a:lnTo>
                  <a:pt x="15387" y="10896"/>
                </a:lnTo>
                <a:lnTo>
                  <a:pt x="15418" y="10888"/>
                </a:lnTo>
                <a:lnTo>
                  <a:pt x="15449" y="10880"/>
                </a:lnTo>
                <a:lnTo>
                  <a:pt x="10133" y="5765"/>
                </a:lnTo>
                <a:lnTo>
                  <a:pt x="8078" y="7440"/>
                </a:lnTo>
                <a:lnTo>
                  <a:pt x="6026" y="5768"/>
                </a:lnTo>
                <a:lnTo>
                  <a:pt x="707" y="10880"/>
                </a:lnTo>
                <a:lnTo>
                  <a:pt x="738" y="10888"/>
                </a:lnTo>
                <a:lnTo>
                  <a:pt x="770" y="10896"/>
                </a:lnTo>
                <a:lnTo>
                  <a:pt x="802" y="10903"/>
                </a:lnTo>
                <a:lnTo>
                  <a:pt x="834" y="10909"/>
                </a:lnTo>
                <a:lnTo>
                  <a:pt x="867" y="10913"/>
                </a:lnTo>
                <a:lnTo>
                  <a:pt x="901" y="10917"/>
                </a:lnTo>
                <a:lnTo>
                  <a:pt x="934" y="10919"/>
                </a:lnTo>
                <a:lnTo>
                  <a:pt x="967" y="10920"/>
                </a:lnTo>
                <a:lnTo>
                  <a:pt x="15189" y="10920"/>
                </a:lnTo>
                <a:close/>
                <a:moveTo>
                  <a:pt x="8078" y="6283"/>
                </a:moveTo>
                <a:lnTo>
                  <a:pt x="9465" y="5153"/>
                </a:lnTo>
                <a:lnTo>
                  <a:pt x="10168" y="4580"/>
                </a:lnTo>
                <a:lnTo>
                  <a:pt x="15460" y="44"/>
                </a:lnTo>
                <a:lnTo>
                  <a:pt x="15428" y="34"/>
                </a:lnTo>
                <a:lnTo>
                  <a:pt x="15395" y="26"/>
                </a:lnTo>
                <a:lnTo>
                  <a:pt x="15361" y="19"/>
                </a:lnTo>
                <a:lnTo>
                  <a:pt x="15327" y="12"/>
                </a:lnTo>
                <a:lnTo>
                  <a:pt x="15294" y="7"/>
                </a:lnTo>
                <a:lnTo>
                  <a:pt x="15258" y="3"/>
                </a:lnTo>
                <a:lnTo>
                  <a:pt x="15224" y="1"/>
                </a:lnTo>
                <a:lnTo>
                  <a:pt x="15189" y="0"/>
                </a:lnTo>
                <a:lnTo>
                  <a:pt x="967" y="0"/>
                </a:lnTo>
                <a:lnTo>
                  <a:pt x="932" y="1"/>
                </a:lnTo>
                <a:lnTo>
                  <a:pt x="897" y="3"/>
                </a:lnTo>
                <a:lnTo>
                  <a:pt x="862" y="7"/>
                </a:lnTo>
                <a:lnTo>
                  <a:pt x="828" y="12"/>
                </a:lnTo>
                <a:lnTo>
                  <a:pt x="795" y="19"/>
                </a:lnTo>
                <a:lnTo>
                  <a:pt x="761" y="26"/>
                </a:lnTo>
                <a:lnTo>
                  <a:pt x="728" y="34"/>
                </a:lnTo>
                <a:lnTo>
                  <a:pt x="695" y="44"/>
                </a:lnTo>
                <a:lnTo>
                  <a:pt x="5991" y="4582"/>
                </a:lnTo>
                <a:lnTo>
                  <a:pt x="6693" y="5155"/>
                </a:lnTo>
                <a:lnTo>
                  <a:pt x="8078" y="6283"/>
                </a:lnTo>
                <a:close/>
              </a:path>
            </a:pathLst>
          </a:custGeom>
          <a:solidFill>
            <a:srgbClr val="11499B"/>
          </a:solidFill>
          <a:ln>
            <a:noFill/>
          </a:ln>
          <a:extLst/>
        </p:spPr>
        <p:txBody>
          <a:bodyPr vert="horz" wrap="square" lIns="91440" tIns="45720" rIns="91440" bIns="45720" numCol="1" anchor="t" anchorCtr="0" compatLnSpc="1">
            <a:prstTxWarp prst="textNoShape">
              <a:avLst/>
            </a:prstTxWarp>
          </a:bodyPr>
          <a:lstStyle/>
          <a:p>
            <a:endParaRPr lang="id-ID" dirty="0"/>
          </a:p>
        </p:txBody>
      </p:sp>
      <p:sp>
        <p:nvSpPr>
          <p:cNvPr id="9" name="Freeform 290"/>
          <p:cNvSpPr>
            <a:spLocks noEditPoints="1"/>
          </p:cNvSpPr>
          <p:nvPr/>
        </p:nvSpPr>
        <p:spPr bwMode="auto">
          <a:xfrm>
            <a:off x="4932039" y="2077479"/>
            <a:ext cx="363750" cy="360040"/>
          </a:xfrm>
          <a:custGeom>
            <a:avLst/>
            <a:gdLst>
              <a:gd name="T0" fmla="*/ 12251 w 16100"/>
              <a:gd name="T1" fmla="*/ 10815 h 16128"/>
              <a:gd name="T2" fmla="*/ 12047 w 16100"/>
              <a:gd name="T3" fmla="*/ 10825 h 16128"/>
              <a:gd name="T4" fmla="*/ 11862 w 16100"/>
              <a:gd name="T5" fmla="*/ 10906 h 16128"/>
              <a:gd name="T6" fmla="*/ 10683 w 16100"/>
              <a:gd name="T7" fmla="*/ 12063 h 16128"/>
              <a:gd name="T8" fmla="*/ 10331 w 16100"/>
              <a:gd name="T9" fmla="*/ 12232 h 16128"/>
              <a:gd name="T10" fmla="*/ 10105 w 16100"/>
              <a:gd name="T11" fmla="*/ 12265 h 16128"/>
              <a:gd name="T12" fmla="*/ 9475 w 16100"/>
              <a:gd name="T13" fmla="*/ 12106 h 16128"/>
              <a:gd name="T14" fmla="*/ 8129 w 16100"/>
              <a:gd name="T15" fmla="*/ 11359 h 16128"/>
              <a:gd name="T16" fmla="*/ 6093 w 16100"/>
              <a:gd name="T17" fmla="*/ 9578 h 16128"/>
              <a:gd name="T18" fmla="*/ 4546 w 16100"/>
              <a:gd name="T19" fmla="*/ 7667 h 16128"/>
              <a:gd name="T20" fmla="*/ 3954 w 16100"/>
              <a:gd name="T21" fmla="*/ 6462 h 16128"/>
              <a:gd name="T22" fmla="*/ 3857 w 16100"/>
              <a:gd name="T23" fmla="*/ 5977 h 16128"/>
              <a:gd name="T24" fmla="*/ 3919 w 16100"/>
              <a:gd name="T25" fmla="*/ 5697 h 16128"/>
              <a:gd name="T26" fmla="*/ 4085 w 16100"/>
              <a:gd name="T27" fmla="*/ 5401 h 16128"/>
              <a:gd name="T28" fmla="*/ 5084 w 16100"/>
              <a:gd name="T29" fmla="*/ 4374 h 16128"/>
              <a:gd name="T30" fmla="*/ 5153 w 16100"/>
              <a:gd name="T31" fmla="*/ 4180 h 16128"/>
              <a:gd name="T32" fmla="*/ 5155 w 16100"/>
              <a:gd name="T33" fmla="*/ 3975 h 16128"/>
              <a:gd name="T34" fmla="*/ 3143 w 16100"/>
              <a:gd name="T35" fmla="*/ 140 h 16128"/>
              <a:gd name="T36" fmla="*/ 3023 w 16100"/>
              <a:gd name="T37" fmla="*/ 37 h 16128"/>
              <a:gd name="T38" fmla="*/ 2878 w 16100"/>
              <a:gd name="T39" fmla="*/ 31 h 16128"/>
              <a:gd name="T40" fmla="*/ 327 w 16100"/>
              <a:gd name="T41" fmla="*/ 2528 h 16128"/>
              <a:gd name="T42" fmla="*/ 125 w 16100"/>
              <a:gd name="T43" fmla="*/ 2824 h 16128"/>
              <a:gd name="T44" fmla="*/ 12 w 16100"/>
              <a:gd name="T45" fmla="*/ 3165 h 16128"/>
              <a:gd name="T46" fmla="*/ 53 w 16100"/>
              <a:gd name="T47" fmla="*/ 4135 h 16128"/>
              <a:gd name="T48" fmla="*/ 897 w 16100"/>
              <a:gd name="T49" fmla="*/ 6786 h 16128"/>
              <a:gd name="T50" fmla="*/ 3618 w 16100"/>
              <a:gd name="T51" fmla="*/ 10731 h 16128"/>
              <a:gd name="T52" fmla="*/ 7892 w 16100"/>
              <a:gd name="T53" fmla="*/ 14428 h 16128"/>
              <a:gd name="T54" fmla="*/ 11106 w 16100"/>
              <a:gd name="T55" fmla="*/ 15894 h 16128"/>
              <a:gd name="T56" fmla="*/ 12793 w 16100"/>
              <a:gd name="T57" fmla="*/ 16126 h 16128"/>
              <a:gd name="T58" fmla="*/ 13119 w 16100"/>
              <a:gd name="T59" fmla="*/ 16076 h 16128"/>
              <a:gd name="T60" fmla="*/ 13530 w 16100"/>
              <a:gd name="T61" fmla="*/ 15855 h 16128"/>
              <a:gd name="T62" fmla="*/ 16064 w 16100"/>
              <a:gd name="T63" fmla="*/ 13311 h 16128"/>
              <a:gd name="T64" fmla="*/ 16099 w 16100"/>
              <a:gd name="T65" fmla="*/ 13159 h 16128"/>
              <a:gd name="T66" fmla="*/ 16038 w 16100"/>
              <a:gd name="T67" fmla="*/ 13020 h 16128"/>
              <a:gd name="T68" fmla="*/ 13166 w 16100"/>
              <a:gd name="T69" fmla="*/ 8257 h 16128"/>
              <a:gd name="T70" fmla="*/ 12211 w 16100"/>
              <a:gd name="T71" fmla="*/ 5589 h 16128"/>
              <a:gd name="T72" fmla="*/ 10253 w 16100"/>
              <a:gd name="T73" fmla="*/ 3629 h 16128"/>
              <a:gd name="T74" fmla="*/ 7595 w 16100"/>
              <a:gd name="T75" fmla="*/ 2683 h 16128"/>
              <a:gd name="T76" fmla="*/ 9064 w 16100"/>
              <a:gd name="T77" fmla="*/ 4304 h 16128"/>
              <a:gd name="T78" fmla="*/ 10821 w 16100"/>
              <a:gd name="T79" fmla="*/ 5657 h 16128"/>
              <a:gd name="T80" fmla="*/ 11864 w 16100"/>
              <a:gd name="T81" fmla="*/ 7636 h 16128"/>
              <a:gd name="T82" fmla="*/ 15664 w 16100"/>
              <a:gd name="T83" fmla="*/ 6912 h 16128"/>
              <a:gd name="T84" fmla="*/ 13785 w 16100"/>
              <a:gd name="T85" fmla="*/ 3253 h 16128"/>
              <a:gd name="T86" fmla="*/ 10500 w 16100"/>
              <a:gd name="T87" fmla="*/ 741 h 16128"/>
              <a:gd name="T88" fmla="*/ 7673 w 16100"/>
              <a:gd name="T89" fmla="*/ 1166 h 16128"/>
              <a:gd name="T90" fmla="*/ 11037 w 16100"/>
              <a:gd name="T91" fmla="*/ 2333 h 16128"/>
              <a:gd name="T92" fmla="*/ 13507 w 16100"/>
              <a:gd name="T93" fmla="*/ 4803 h 16128"/>
              <a:gd name="T94" fmla="*/ 14682 w 16100"/>
              <a:gd name="T95" fmla="*/ 8178 h 16128"/>
              <a:gd name="T96" fmla="*/ 7686 w 16100"/>
              <a:gd name="T97" fmla="*/ 6446 h 16128"/>
              <a:gd name="T98" fmla="*/ 8141 w 16100"/>
              <a:gd name="T99" fmla="*/ 6672 h 16128"/>
              <a:gd name="T100" fmla="*/ 8562 w 16100"/>
              <a:gd name="T101" fmla="*/ 6978 h 16128"/>
              <a:gd name="T102" fmla="*/ 8933 w 16100"/>
              <a:gd name="T103" fmla="*/ 7362 h 16128"/>
              <a:gd name="T104" fmla="*/ 9224 w 16100"/>
              <a:gd name="T105" fmla="*/ 7794 h 16128"/>
              <a:gd name="T106" fmla="*/ 9433 w 16100"/>
              <a:gd name="T107" fmla="*/ 8260 h 16128"/>
              <a:gd name="T108" fmla="*/ 10472 w 16100"/>
              <a:gd name="T109" fmla="*/ 8324 h 16128"/>
              <a:gd name="T110" fmla="*/ 10258 w 16100"/>
              <a:gd name="T111" fmla="*/ 7600 h 16128"/>
              <a:gd name="T112" fmla="*/ 9900 w 16100"/>
              <a:gd name="T113" fmla="*/ 6937 h 16128"/>
              <a:gd name="T114" fmla="*/ 9406 w 16100"/>
              <a:gd name="T115" fmla="*/ 6352 h 16128"/>
              <a:gd name="T116" fmla="*/ 8800 w 16100"/>
              <a:gd name="T117" fmla="*/ 5879 h 16128"/>
              <a:gd name="T118" fmla="*/ 8118 w 16100"/>
              <a:gd name="T119" fmla="*/ 5546 h 16128"/>
              <a:gd name="T120" fmla="*/ 7379 w 16100"/>
              <a:gd name="T121" fmla="*/ 5362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100" h="16128">
                <a:moveTo>
                  <a:pt x="15939" y="12946"/>
                </a:moveTo>
                <a:lnTo>
                  <a:pt x="12401" y="10860"/>
                </a:lnTo>
                <a:lnTo>
                  <a:pt x="12384" y="10852"/>
                </a:lnTo>
                <a:lnTo>
                  <a:pt x="12366" y="10844"/>
                </a:lnTo>
                <a:lnTo>
                  <a:pt x="12348" y="10837"/>
                </a:lnTo>
                <a:lnTo>
                  <a:pt x="12329" y="10831"/>
                </a:lnTo>
                <a:lnTo>
                  <a:pt x="12309" y="10826"/>
                </a:lnTo>
                <a:lnTo>
                  <a:pt x="12290" y="10822"/>
                </a:lnTo>
                <a:lnTo>
                  <a:pt x="12270" y="10818"/>
                </a:lnTo>
                <a:lnTo>
                  <a:pt x="12251" y="10815"/>
                </a:lnTo>
                <a:lnTo>
                  <a:pt x="12231" y="10813"/>
                </a:lnTo>
                <a:lnTo>
                  <a:pt x="12211" y="10811"/>
                </a:lnTo>
                <a:lnTo>
                  <a:pt x="12190" y="10811"/>
                </a:lnTo>
                <a:lnTo>
                  <a:pt x="12169" y="10811"/>
                </a:lnTo>
                <a:lnTo>
                  <a:pt x="12149" y="10811"/>
                </a:lnTo>
                <a:lnTo>
                  <a:pt x="12128" y="10813"/>
                </a:lnTo>
                <a:lnTo>
                  <a:pt x="12108" y="10815"/>
                </a:lnTo>
                <a:lnTo>
                  <a:pt x="12088" y="10818"/>
                </a:lnTo>
                <a:lnTo>
                  <a:pt x="12067" y="10821"/>
                </a:lnTo>
                <a:lnTo>
                  <a:pt x="12047" y="10825"/>
                </a:lnTo>
                <a:lnTo>
                  <a:pt x="12027" y="10830"/>
                </a:lnTo>
                <a:lnTo>
                  <a:pt x="12007" y="10836"/>
                </a:lnTo>
                <a:lnTo>
                  <a:pt x="11988" y="10842"/>
                </a:lnTo>
                <a:lnTo>
                  <a:pt x="11969" y="10849"/>
                </a:lnTo>
                <a:lnTo>
                  <a:pt x="11950" y="10857"/>
                </a:lnTo>
                <a:lnTo>
                  <a:pt x="11932" y="10865"/>
                </a:lnTo>
                <a:lnTo>
                  <a:pt x="11914" y="10874"/>
                </a:lnTo>
                <a:lnTo>
                  <a:pt x="11895" y="10884"/>
                </a:lnTo>
                <a:lnTo>
                  <a:pt x="11878" y="10894"/>
                </a:lnTo>
                <a:lnTo>
                  <a:pt x="11862" y="10906"/>
                </a:lnTo>
                <a:lnTo>
                  <a:pt x="11846" y="10917"/>
                </a:lnTo>
                <a:lnTo>
                  <a:pt x="11831" y="10929"/>
                </a:lnTo>
                <a:lnTo>
                  <a:pt x="11816" y="10942"/>
                </a:lnTo>
                <a:lnTo>
                  <a:pt x="11802" y="10955"/>
                </a:lnTo>
                <a:lnTo>
                  <a:pt x="10761" y="11996"/>
                </a:lnTo>
                <a:lnTo>
                  <a:pt x="10747" y="12010"/>
                </a:lnTo>
                <a:lnTo>
                  <a:pt x="10732" y="12023"/>
                </a:lnTo>
                <a:lnTo>
                  <a:pt x="10717" y="12037"/>
                </a:lnTo>
                <a:lnTo>
                  <a:pt x="10700" y="12050"/>
                </a:lnTo>
                <a:lnTo>
                  <a:pt x="10683" y="12063"/>
                </a:lnTo>
                <a:lnTo>
                  <a:pt x="10666" y="12076"/>
                </a:lnTo>
                <a:lnTo>
                  <a:pt x="10647" y="12088"/>
                </a:lnTo>
                <a:lnTo>
                  <a:pt x="10628" y="12100"/>
                </a:lnTo>
                <a:lnTo>
                  <a:pt x="10589" y="12123"/>
                </a:lnTo>
                <a:lnTo>
                  <a:pt x="10549" y="12145"/>
                </a:lnTo>
                <a:lnTo>
                  <a:pt x="10506" y="12167"/>
                </a:lnTo>
                <a:lnTo>
                  <a:pt x="10464" y="12185"/>
                </a:lnTo>
                <a:lnTo>
                  <a:pt x="10420" y="12203"/>
                </a:lnTo>
                <a:lnTo>
                  <a:pt x="10375" y="12218"/>
                </a:lnTo>
                <a:lnTo>
                  <a:pt x="10331" y="12232"/>
                </a:lnTo>
                <a:lnTo>
                  <a:pt x="10287" y="12243"/>
                </a:lnTo>
                <a:lnTo>
                  <a:pt x="10266" y="12248"/>
                </a:lnTo>
                <a:lnTo>
                  <a:pt x="10243" y="12253"/>
                </a:lnTo>
                <a:lnTo>
                  <a:pt x="10222" y="12257"/>
                </a:lnTo>
                <a:lnTo>
                  <a:pt x="10201" y="12260"/>
                </a:lnTo>
                <a:lnTo>
                  <a:pt x="10181" y="12262"/>
                </a:lnTo>
                <a:lnTo>
                  <a:pt x="10160" y="12264"/>
                </a:lnTo>
                <a:lnTo>
                  <a:pt x="10141" y="12265"/>
                </a:lnTo>
                <a:lnTo>
                  <a:pt x="10121" y="12266"/>
                </a:lnTo>
                <a:lnTo>
                  <a:pt x="10105" y="12265"/>
                </a:lnTo>
                <a:lnTo>
                  <a:pt x="10059" y="12262"/>
                </a:lnTo>
                <a:lnTo>
                  <a:pt x="10024" y="12258"/>
                </a:lnTo>
                <a:lnTo>
                  <a:pt x="9982" y="12251"/>
                </a:lnTo>
                <a:lnTo>
                  <a:pt x="9931" y="12242"/>
                </a:lnTo>
                <a:lnTo>
                  <a:pt x="9874" y="12230"/>
                </a:lnTo>
                <a:lnTo>
                  <a:pt x="9809" y="12214"/>
                </a:lnTo>
                <a:lnTo>
                  <a:pt x="9737" y="12194"/>
                </a:lnTo>
                <a:lnTo>
                  <a:pt x="9657" y="12170"/>
                </a:lnTo>
                <a:lnTo>
                  <a:pt x="9570" y="12140"/>
                </a:lnTo>
                <a:lnTo>
                  <a:pt x="9475" y="12106"/>
                </a:lnTo>
                <a:lnTo>
                  <a:pt x="9372" y="12065"/>
                </a:lnTo>
                <a:lnTo>
                  <a:pt x="9263" y="12018"/>
                </a:lnTo>
                <a:lnTo>
                  <a:pt x="9146" y="11965"/>
                </a:lnTo>
                <a:lnTo>
                  <a:pt x="9023" y="11903"/>
                </a:lnTo>
                <a:lnTo>
                  <a:pt x="8892" y="11835"/>
                </a:lnTo>
                <a:lnTo>
                  <a:pt x="8753" y="11758"/>
                </a:lnTo>
                <a:lnTo>
                  <a:pt x="8608" y="11673"/>
                </a:lnTo>
                <a:lnTo>
                  <a:pt x="8455" y="11578"/>
                </a:lnTo>
                <a:lnTo>
                  <a:pt x="8295" y="11474"/>
                </a:lnTo>
                <a:lnTo>
                  <a:pt x="8129" y="11359"/>
                </a:lnTo>
                <a:lnTo>
                  <a:pt x="7955" y="11235"/>
                </a:lnTo>
                <a:lnTo>
                  <a:pt x="7774" y="11099"/>
                </a:lnTo>
                <a:lnTo>
                  <a:pt x="7587" y="10953"/>
                </a:lnTo>
                <a:lnTo>
                  <a:pt x="7393" y="10794"/>
                </a:lnTo>
                <a:lnTo>
                  <a:pt x="7191" y="10623"/>
                </a:lnTo>
                <a:lnTo>
                  <a:pt x="6983" y="10439"/>
                </a:lnTo>
                <a:lnTo>
                  <a:pt x="6768" y="10242"/>
                </a:lnTo>
                <a:lnTo>
                  <a:pt x="6546" y="10032"/>
                </a:lnTo>
                <a:lnTo>
                  <a:pt x="6318" y="9807"/>
                </a:lnTo>
                <a:lnTo>
                  <a:pt x="6093" y="9578"/>
                </a:lnTo>
                <a:lnTo>
                  <a:pt x="5883" y="9356"/>
                </a:lnTo>
                <a:lnTo>
                  <a:pt x="5685" y="9141"/>
                </a:lnTo>
                <a:lnTo>
                  <a:pt x="5502" y="8933"/>
                </a:lnTo>
                <a:lnTo>
                  <a:pt x="5331" y="8730"/>
                </a:lnTo>
                <a:lnTo>
                  <a:pt x="5172" y="8536"/>
                </a:lnTo>
                <a:lnTo>
                  <a:pt x="5026" y="8348"/>
                </a:lnTo>
                <a:lnTo>
                  <a:pt x="4890" y="8167"/>
                </a:lnTo>
                <a:lnTo>
                  <a:pt x="4765" y="7993"/>
                </a:lnTo>
                <a:lnTo>
                  <a:pt x="4651" y="7826"/>
                </a:lnTo>
                <a:lnTo>
                  <a:pt x="4546" y="7667"/>
                </a:lnTo>
                <a:lnTo>
                  <a:pt x="4451" y="7514"/>
                </a:lnTo>
                <a:lnTo>
                  <a:pt x="4367" y="7367"/>
                </a:lnTo>
                <a:lnTo>
                  <a:pt x="4289" y="7229"/>
                </a:lnTo>
                <a:lnTo>
                  <a:pt x="4221" y="7097"/>
                </a:lnTo>
                <a:lnTo>
                  <a:pt x="4159" y="6973"/>
                </a:lnTo>
                <a:lnTo>
                  <a:pt x="4106" y="6856"/>
                </a:lnTo>
                <a:lnTo>
                  <a:pt x="4058" y="6747"/>
                </a:lnTo>
                <a:lnTo>
                  <a:pt x="4018" y="6645"/>
                </a:lnTo>
                <a:lnTo>
                  <a:pt x="3983" y="6550"/>
                </a:lnTo>
                <a:lnTo>
                  <a:pt x="3954" y="6462"/>
                </a:lnTo>
                <a:lnTo>
                  <a:pt x="3929" y="6382"/>
                </a:lnTo>
                <a:lnTo>
                  <a:pt x="3908" y="6309"/>
                </a:lnTo>
                <a:lnTo>
                  <a:pt x="3893" y="6244"/>
                </a:lnTo>
                <a:lnTo>
                  <a:pt x="3880" y="6186"/>
                </a:lnTo>
                <a:lnTo>
                  <a:pt x="3871" y="6137"/>
                </a:lnTo>
                <a:lnTo>
                  <a:pt x="3865" y="6093"/>
                </a:lnTo>
                <a:lnTo>
                  <a:pt x="3860" y="6059"/>
                </a:lnTo>
                <a:lnTo>
                  <a:pt x="3857" y="6013"/>
                </a:lnTo>
                <a:lnTo>
                  <a:pt x="3856" y="5997"/>
                </a:lnTo>
                <a:lnTo>
                  <a:pt x="3857" y="5977"/>
                </a:lnTo>
                <a:lnTo>
                  <a:pt x="3858" y="5957"/>
                </a:lnTo>
                <a:lnTo>
                  <a:pt x="3860" y="5936"/>
                </a:lnTo>
                <a:lnTo>
                  <a:pt x="3862" y="5916"/>
                </a:lnTo>
                <a:lnTo>
                  <a:pt x="3865" y="5895"/>
                </a:lnTo>
                <a:lnTo>
                  <a:pt x="3869" y="5874"/>
                </a:lnTo>
                <a:lnTo>
                  <a:pt x="3873" y="5851"/>
                </a:lnTo>
                <a:lnTo>
                  <a:pt x="3878" y="5830"/>
                </a:lnTo>
                <a:lnTo>
                  <a:pt x="3890" y="5786"/>
                </a:lnTo>
                <a:lnTo>
                  <a:pt x="3903" y="5742"/>
                </a:lnTo>
                <a:lnTo>
                  <a:pt x="3919" y="5697"/>
                </a:lnTo>
                <a:lnTo>
                  <a:pt x="3937" y="5654"/>
                </a:lnTo>
                <a:lnTo>
                  <a:pt x="3956" y="5611"/>
                </a:lnTo>
                <a:lnTo>
                  <a:pt x="3976" y="5568"/>
                </a:lnTo>
                <a:lnTo>
                  <a:pt x="3998" y="5528"/>
                </a:lnTo>
                <a:lnTo>
                  <a:pt x="4021" y="5489"/>
                </a:lnTo>
                <a:lnTo>
                  <a:pt x="4033" y="5469"/>
                </a:lnTo>
                <a:lnTo>
                  <a:pt x="4046" y="5451"/>
                </a:lnTo>
                <a:lnTo>
                  <a:pt x="4058" y="5434"/>
                </a:lnTo>
                <a:lnTo>
                  <a:pt x="4072" y="5417"/>
                </a:lnTo>
                <a:lnTo>
                  <a:pt x="4085" y="5401"/>
                </a:lnTo>
                <a:lnTo>
                  <a:pt x="4098" y="5385"/>
                </a:lnTo>
                <a:lnTo>
                  <a:pt x="4111" y="5371"/>
                </a:lnTo>
                <a:lnTo>
                  <a:pt x="4125" y="5357"/>
                </a:lnTo>
                <a:lnTo>
                  <a:pt x="5012" y="4468"/>
                </a:lnTo>
                <a:lnTo>
                  <a:pt x="5026" y="4454"/>
                </a:lnTo>
                <a:lnTo>
                  <a:pt x="5039" y="4439"/>
                </a:lnTo>
                <a:lnTo>
                  <a:pt x="5051" y="4424"/>
                </a:lnTo>
                <a:lnTo>
                  <a:pt x="5062" y="4408"/>
                </a:lnTo>
                <a:lnTo>
                  <a:pt x="5073" y="4391"/>
                </a:lnTo>
                <a:lnTo>
                  <a:pt x="5084" y="4374"/>
                </a:lnTo>
                <a:lnTo>
                  <a:pt x="5093" y="4357"/>
                </a:lnTo>
                <a:lnTo>
                  <a:pt x="5103" y="4338"/>
                </a:lnTo>
                <a:lnTo>
                  <a:pt x="5111" y="4319"/>
                </a:lnTo>
                <a:lnTo>
                  <a:pt x="5119" y="4300"/>
                </a:lnTo>
                <a:lnTo>
                  <a:pt x="5126" y="4281"/>
                </a:lnTo>
                <a:lnTo>
                  <a:pt x="5133" y="4262"/>
                </a:lnTo>
                <a:lnTo>
                  <a:pt x="5139" y="4242"/>
                </a:lnTo>
                <a:lnTo>
                  <a:pt x="5144" y="4222"/>
                </a:lnTo>
                <a:lnTo>
                  <a:pt x="5149" y="4201"/>
                </a:lnTo>
                <a:lnTo>
                  <a:pt x="5153" y="4180"/>
                </a:lnTo>
                <a:lnTo>
                  <a:pt x="5156" y="4160"/>
                </a:lnTo>
                <a:lnTo>
                  <a:pt x="5159" y="4139"/>
                </a:lnTo>
                <a:lnTo>
                  <a:pt x="5162" y="4119"/>
                </a:lnTo>
                <a:lnTo>
                  <a:pt x="5163" y="4098"/>
                </a:lnTo>
                <a:lnTo>
                  <a:pt x="5164" y="4076"/>
                </a:lnTo>
                <a:lnTo>
                  <a:pt x="5164" y="4056"/>
                </a:lnTo>
                <a:lnTo>
                  <a:pt x="5163" y="4035"/>
                </a:lnTo>
                <a:lnTo>
                  <a:pt x="5161" y="4015"/>
                </a:lnTo>
                <a:lnTo>
                  <a:pt x="5158" y="3995"/>
                </a:lnTo>
                <a:lnTo>
                  <a:pt x="5155" y="3975"/>
                </a:lnTo>
                <a:lnTo>
                  <a:pt x="5151" y="3954"/>
                </a:lnTo>
                <a:lnTo>
                  <a:pt x="5146" y="3935"/>
                </a:lnTo>
                <a:lnTo>
                  <a:pt x="5141" y="3916"/>
                </a:lnTo>
                <a:lnTo>
                  <a:pt x="5135" y="3898"/>
                </a:lnTo>
                <a:lnTo>
                  <a:pt x="5128" y="3879"/>
                </a:lnTo>
                <a:lnTo>
                  <a:pt x="5121" y="3862"/>
                </a:lnTo>
                <a:lnTo>
                  <a:pt x="3169" y="188"/>
                </a:lnTo>
                <a:lnTo>
                  <a:pt x="3161" y="171"/>
                </a:lnTo>
                <a:lnTo>
                  <a:pt x="3152" y="155"/>
                </a:lnTo>
                <a:lnTo>
                  <a:pt x="3143" y="140"/>
                </a:lnTo>
                <a:lnTo>
                  <a:pt x="3133" y="125"/>
                </a:lnTo>
                <a:lnTo>
                  <a:pt x="3122" y="112"/>
                </a:lnTo>
                <a:lnTo>
                  <a:pt x="3111" y="100"/>
                </a:lnTo>
                <a:lnTo>
                  <a:pt x="3100" y="88"/>
                </a:lnTo>
                <a:lnTo>
                  <a:pt x="3087" y="77"/>
                </a:lnTo>
                <a:lnTo>
                  <a:pt x="3075" y="68"/>
                </a:lnTo>
                <a:lnTo>
                  <a:pt x="3062" y="58"/>
                </a:lnTo>
                <a:lnTo>
                  <a:pt x="3050" y="50"/>
                </a:lnTo>
                <a:lnTo>
                  <a:pt x="3036" y="43"/>
                </a:lnTo>
                <a:lnTo>
                  <a:pt x="3023" y="37"/>
                </a:lnTo>
                <a:lnTo>
                  <a:pt x="3009" y="32"/>
                </a:lnTo>
                <a:lnTo>
                  <a:pt x="2995" y="28"/>
                </a:lnTo>
                <a:lnTo>
                  <a:pt x="2981" y="25"/>
                </a:lnTo>
                <a:lnTo>
                  <a:pt x="2967" y="23"/>
                </a:lnTo>
                <a:lnTo>
                  <a:pt x="2951" y="22"/>
                </a:lnTo>
                <a:lnTo>
                  <a:pt x="2937" y="22"/>
                </a:lnTo>
                <a:lnTo>
                  <a:pt x="2922" y="23"/>
                </a:lnTo>
                <a:lnTo>
                  <a:pt x="2907" y="25"/>
                </a:lnTo>
                <a:lnTo>
                  <a:pt x="2893" y="28"/>
                </a:lnTo>
                <a:lnTo>
                  <a:pt x="2878" y="31"/>
                </a:lnTo>
                <a:lnTo>
                  <a:pt x="2863" y="36"/>
                </a:lnTo>
                <a:lnTo>
                  <a:pt x="2848" y="42"/>
                </a:lnTo>
                <a:lnTo>
                  <a:pt x="2834" y="49"/>
                </a:lnTo>
                <a:lnTo>
                  <a:pt x="2818" y="57"/>
                </a:lnTo>
                <a:lnTo>
                  <a:pt x="2804" y="67"/>
                </a:lnTo>
                <a:lnTo>
                  <a:pt x="2789" y="77"/>
                </a:lnTo>
                <a:lnTo>
                  <a:pt x="2775" y="88"/>
                </a:lnTo>
                <a:lnTo>
                  <a:pt x="2761" y="100"/>
                </a:lnTo>
                <a:lnTo>
                  <a:pt x="2748" y="113"/>
                </a:lnTo>
                <a:lnTo>
                  <a:pt x="327" y="2528"/>
                </a:lnTo>
                <a:lnTo>
                  <a:pt x="314" y="2542"/>
                </a:lnTo>
                <a:lnTo>
                  <a:pt x="300" y="2557"/>
                </a:lnTo>
                <a:lnTo>
                  <a:pt x="286" y="2572"/>
                </a:lnTo>
                <a:lnTo>
                  <a:pt x="273" y="2589"/>
                </a:lnTo>
                <a:lnTo>
                  <a:pt x="247" y="2624"/>
                </a:lnTo>
                <a:lnTo>
                  <a:pt x="221" y="2660"/>
                </a:lnTo>
                <a:lnTo>
                  <a:pt x="195" y="2699"/>
                </a:lnTo>
                <a:lnTo>
                  <a:pt x="171" y="2740"/>
                </a:lnTo>
                <a:lnTo>
                  <a:pt x="147" y="2782"/>
                </a:lnTo>
                <a:lnTo>
                  <a:pt x="125" y="2824"/>
                </a:lnTo>
                <a:lnTo>
                  <a:pt x="105" y="2868"/>
                </a:lnTo>
                <a:lnTo>
                  <a:pt x="86" y="2912"/>
                </a:lnTo>
                <a:lnTo>
                  <a:pt x="68" y="2956"/>
                </a:lnTo>
                <a:lnTo>
                  <a:pt x="52" y="3000"/>
                </a:lnTo>
                <a:lnTo>
                  <a:pt x="39" y="3043"/>
                </a:lnTo>
                <a:lnTo>
                  <a:pt x="27" y="3085"/>
                </a:lnTo>
                <a:lnTo>
                  <a:pt x="23" y="3106"/>
                </a:lnTo>
                <a:lnTo>
                  <a:pt x="19" y="3126"/>
                </a:lnTo>
                <a:lnTo>
                  <a:pt x="15" y="3146"/>
                </a:lnTo>
                <a:lnTo>
                  <a:pt x="12" y="3165"/>
                </a:lnTo>
                <a:lnTo>
                  <a:pt x="11" y="3176"/>
                </a:lnTo>
                <a:lnTo>
                  <a:pt x="8" y="3206"/>
                </a:lnTo>
                <a:lnTo>
                  <a:pt x="5" y="3257"/>
                </a:lnTo>
                <a:lnTo>
                  <a:pt x="2" y="3326"/>
                </a:lnTo>
                <a:lnTo>
                  <a:pt x="0" y="3416"/>
                </a:lnTo>
                <a:lnTo>
                  <a:pt x="1" y="3524"/>
                </a:lnTo>
                <a:lnTo>
                  <a:pt x="6" y="3650"/>
                </a:lnTo>
                <a:lnTo>
                  <a:pt x="16" y="3794"/>
                </a:lnTo>
                <a:lnTo>
                  <a:pt x="31" y="3956"/>
                </a:lnTo>
                <a:lnTo>
                  <a:pt x="53" y="4135"/>
                </a:lnTo>
                <a:lnTo>
                  <a:pt x="84" y="4331"/>
                </a:lnTo>
                <a:lnTo>
                  <a:pt x="124" y="4543"/>
                </a:lnTo>
                <a:lnTo>
                  <a:pt x="173" y="4772"/>
                </a:lnTo>
                <a:lnTo>
                  <a:pt x="234" y="5016"/>
                </a:lnTo>
                <a:lnTo>
                  <a:pt x="307" y="5275"/>
                </a:lnTo>
                <a:lnTo>
                  <a:pt x="394" y="5549"/>
                </a:lnTo>
                <a:lnTo>
                  <a:pt x="496" y="5837"/>
                </a:lnTo>
                <a:lnTo>
                  <a:pt x="611" y="6140"/>
                </a:lnTo>
                <a:lnTo>
                  <a:pt x="745" y="6456"/>
                </a:lnTo>
                <a:lnTo>
                  <a:pt x="897" y="6786"/>
                </a:lnTo>
                <a:lnTo>
                  <a:pt x="1066" y="7129"/>
                </a:lnTo>
                <a:lnTo>
                  <a:pt x="1256" y="7484"/>
                </a:lnTo>
                <a:lnTo>
                  <a:pt x="1467" y="7851"/>
                </a:lnTo>
                <a:lnTo>
                  <a:pt x="1699" y="8230"/>
                </a:lnTo>
                <a:lnTo>
                  <a:pt x="1955" y="8621"/>
                </a:lnTo>
                <a:lnTo>
                  <a:pt x="2235" y="9023"/>
                </a:lnTo>
                <a:lnTo>
                  <a:pt x="2540" y="9435"/>
                </a:lnTo>
                <a:lnTo>
                  <a:pt x="2872" y="9857"/>
                </a:lnTo>
                <a:lnTo>
                  <a:pt x="3230" y="10290"/>
                </a:lnTo>
                <a:lnTo>
                  <a:pt x="3618" y="10731"/>
                </a:lnTo>
                <a:lnTo>
                  <a:pt x="4035" y="11183"/>
                </a:lnTo>
                <a:lnTo>
                  <a:pt x="4484" y="11641"/>
                </a:lnTo>
                <a:lnTo>
                  <a:pt x="4942" y="12090"/>
                </a:lnTo>
                <a:lnTo>
                  <a:pt x="5393" y="12507"/>
                </a:lnTo>
                <a:lnTo>
                  <a:pt x="5834" y="12895"/>
                </a:lnTo>
                <a:lnTo>
                  <a:pt x="6267" y="13254"/>
                </a:lnTo>
                <a:lnTo>
                  <a:pt x="6689" y="13586"/>
                </a:lnTo>
                <a:lnTo>
                  <a:pt x="7101" y="13891"/>
                </a:lnTo>
                <a:lnTo>
                  <a:pt x="7502" y="14171"/>
                </a:lnTo>
                <a:lnTo>
                  <a:pt x="7892" y="14428"/>
                </a:lnTo>
                <a:lnTo>
                  <a:pt x="8271" y="14660"/>
                </a:lnTo>
                <a:lnTo>
                  <a:pt x="8638" y="14871"/>
                </a:lnTo>
                <a:lnTo>
                  <a:pt x="8993" y="15062"/>
                </a:lnTo>
                <a:lnTo>
                  <a:pt x="9336" y="15231"/>
                </a:lnTo>
                <a:lnTo>
                  <a:pt x="9665" y="15382"/>
                </a:lnTo>
                <a:lnTo>
                  <a:pt x="9982" y="15516"/>
                </a:lnTo>
                <a:lnTo>
                  <a:pt x="10284" y="15632"/>
                </a:lnTo>
                <a:lnTo>
                  <a:pt x="10572" y="15734"/>
                </a:lnTo>
                <a:lnTo>
                  <a:pt x="10846" y="15821"/>
                </a:lnTo>
                <a:lnTo>
                  <a:pt x="11106" y="15894"/>
                </a:lnTo>
                <a:lnTo>
                  <a:pt x="11348" y="15955"/>
                </a:lnTo>
                <a:lnTo>
                  <a:pt x="11577" y="16004"/>
                </a:lnTo>
                <a:lnTo>
                  <a:pt x="11790" y="16044"/>
                </a:lnTo>
                <a:lnTo>
                  <a:pt x="11985" y="16075"/>
                </a:lnTo>
                <a:lnTo>
                  <a:pt x="12163" y="16097"/>
                </a:lnTo>
                <a:lnTo>
                  <a:pt x="12326" y="16112"/>
                </a:lnTo>
                <a:lnTo>
                  <a:pt x="12470" y="16122"/>
                </a:lnTo>
                <a:lnTo>
                  <a:pt x="12596" y="16127"/>
                </a:lnTo>
                <a:lnTo>
                  <a:pt x="12703" y="16128"/>
                </a:lnTo>
                <a:lnTo>
                  <a:pt x="12793" y="16126"/>
                </a:lnTo>
                <a:lnTo>
                  <a:pt x="12862" y="16123"/>
                </a:lnTo>
                <a:lnTo>
                  <a:pt x="12913" y="16120"/>
                </a:lnTo>
                <a:lnTo>
                  <a:pt x="12944" y="16117"/>
                </a:lnTo>
                <a:lnTo>
                  <a:pt x="12954" y="16116"/>
                </a:lnTo>
                <a:lnTo>
                  <a:pt x="12973" y="16113"/>
                </a:lnTo>
                <a:lnTo>
                  <a:pt x="12993" y="16109"/>
                </a:lnTo>
                <a:lnTo>
                  <a:pt x="13014" y="16105"/>
                </a:lnTo>
                <a:lnTo>
                  <a:pt x="13034" y="16101"/>
                </a:lnTo>
                <a:lnTo>
                  <a:pt x="13076" y="16089"/>
                </a:lnTo>
                <a:lnTo>
                  <a:pt x="13119" y="16076"/>
                </a:lnTo>
                <a:lnTo>
                  <a:pt x="13163" y="16059"/>
                </a:lnTo>
                <a:lnTo>
                  <a:pt x="13207" y="16042"/>
                </a:lnTo>
                <a:lnTo>
                  <a:pt x="13251" y="16023"/>
                </a:lnTo>
                <a:lnTo>
                  <a:pt x="13295" y="16003"/>
                </a:lnTo>
                <a:lnTo>
                  <a:pt x="13337" y="15981"/>
                </a:lnTo>
                <a:lnTo>
                  <a:pt x="13379" y="15958"/>
                </a:lnTo>
                <a:lnTo>
                  <a:pt x="13420" y="15932"/>
                </a:lnTo>
                <a:lnTo>
                  <a:pt x="13459" y="15907"/>
                </a:lnTo>
                <a:lnTo>
                  <a:pt x="13495" y="15882"/>
                </a:lnTo>
                <a:lnTo>
                  <a:pt x="13530" y="15855"/>
                </a:lnTo>
                <a:lnTo>
                  <a:pt x="13546" y="15842"/>
                </a:lnTo>
                <a:lnTo>
                  <a:pt x="13562" y="15828"/>
                </a:lnTo>
                <a:lnTo>
                  <a:pt x="13577" y="15815"/>
                </a:lnTo>
                <a:lnTo>
                  <a:pt x="13591" y="15800"/>
                </a:lnTo>
                <a:lnTo>
                  <a:pt x="16008" y="13382"/>
                </a:lnTo>
                <a:lnTo>
                  <a:pt x="16021" y="13368"/>
                </a:lnTo>
                <a:lnTo>
                  <a:pt x="16034" y="13354"/>
                </a:lnTo>
                <a:lnTo>
                  <a:pt x="16045" y="13340"/>
                </a:lnTo>
                <a:lnTo>
                  <a:pt x="16055" y="13325"/>
                </a:lnTo>
                <a:lnTo>
                  <a:pt x="16064" y="13311"/>
                </a:lnTo>
                <a:lnTo>
                  <a:pt x="16072" y="13296"/>
                </a:lnTo>
                <a:lnTo>
                  <a:pt x="16079" y="13280"/>
                </a:lnTo>
                <a:lnTo>
                  <a:pt x="16085" y="13265"/>
                </a:lnTo>
                <a:lnTo>
                  <a:pt x="16090" y="13250"/>
                </a:lnTo>
                <a:lnTo>
                  <a:pt x="16094" y="13235"/>
                </a:lnTo>
                <a:lnTo>
                  <a:pt x="16097" y="13220"/>
                </a:lnTo>
                <a:lnTo>
                  <a:pt x="16099" y="13205"/>
                </a:lnTo>
                <a:lnTo>
                  <a:pt x="16100" y="13190"/>
                </a:lnTo>
                <a:lnTo>
                  <a:pt x="16100" y="13175"/>
                </a:lnTo>
                <a:lnTo>
                  <a:pt x="16099" y="13159"/>
                </a:lnTo>
                <a:lnTo>
                  <a:pt x="16097" y="13144"/>
                </a:lnTo>
                <a:lnTo>
                  <a:pt x="16094" y="13129"/>
                </a:lnTo>
                <a:lnTo>
                  <a:pt x="16091" y="13115"/>
                </a:lnTo>
                <a:lnTo>
                  <a:pt x="16086" y="13101"/>
                </a:lnTo>
                <a:lnTo>
                  <a:pt x="16080" y="13087"/>
                </a:lnTo>
                <a:lnTo>
                  <a:pt x="16074" y="13073"/>
                </a:lnTo>
                <a:lnTo>
                  <a:pt x="16066" y="13060"/>
                </a:lnTo>
                <a:lnTo>
                  <a:pt x="16058" y="13046"/>
                </a:lnTo>
                <a:lnTo>
                  <a:pt x="16048" y="13033"/>
                </a:lnTo>
                <a:lnTo>
                  <a:pt x="16038" y="13020"/>
                </a:lnTo>
                <a:lnTo>
                  <a:pt x="16026" y="13008"/>
                </a:lnTo>
                <a:lnTo>
                  <a:pt x="16014" y="12997"/>
                </a:lnTo>
                <a:lnTo>
                  <a:pt x="16000" y="12986"/>
                </a:lnTo>
                <a:lnTo>
                  <a:pt x="15987" y="12975"/>
                </a:lnTo>
                <a:lnTo>
                  <a:pt x="15972" y="12965"/>
                </a:lnTo>
                <a:lnTo>
                  <a:pt x="15956" y="12955"/>
                </a:lnTo>
                <a:lnTo>
                  <a:pt x="15939" y="12946"/>
                </a:lnTo>
                <a:close/>
                <a:moveTo>
                  <a:pt x="12030" y="8550"/>
                </a:moveTo>
                <a:lnTo>
                  <a:pt x="13194" y="8550"/>
                </a:lnTo>
                <a:lnTo>
                  <a:pt x="13166" y="8257"/>
                </a:lnTo>
                <a:lnTo>
                  <a:pt x="13123" y="7966"/>
                </a:lnTo>
                <a:lnTo>
                  <a:pt x="13069" y="7681"/>
                </a:lnTo>
                <a:lnTo>
                  <a:pt x="13002" y="7400"/>
                </a:lnTo>
                <a:lnTo>
                  <a:pt x="12924" y="7124"/>
                </a:lnTo>
                <a:lnTo>
                  <a:pt x="12832" y="6853"/>
                </a:lnTo>
                <a:lnTo>
                  <a:pt x="12731" y="6588"/>
                </a:lnTo>
                <a:lnTo>
                  <a:pt x="12617" y="6329"/>
                </a:lnTo>
                <a:lnTo>
                  <a:pt x="12492" y="6075"/>
                </a:lnTo>
                <a:lnTo>
                  <a:pt x="12357" y="5829"/>
                </a:lnTo>
                <a:lnTo>
                  <a:pt x="12211" y="5589"/>
                </a:lnTo>
                <a:lnTo>
                  <a:pt x="12056" y="5357"/>
                </a:lnTo>
                <a:lnTo>
                  <a:pt x="11889" y="5131"/>
                </a:lnTo>
                <a:lnTo>
                  <a:pt x="11715" y="4913"/>
                </a:lnTo>
                <a:lnTo>
                  <a:pt x="11531" y="4703"/>
                </a:lnTo>
                <a:lnTo>
                  <a:pt x="11338" y="4502"/>
                </a:lnTo>
                <a:lnTo>
                  <a:pt x="11137" y="4308"/>
                </a:lnTo>
                <a:lnTo>
                  <a:pt x="10927" y="4125"/>
                </a:lnTo>
                <a:lnTo>
                  <a:pt x="10710" y="3949"/>
                </a:lnTo>
                <a:lnTo>
                  <a:pt x="10485" y="3784"/>
                </a:lnTo>
                <a:lnTo>
                  <a:pt x="10253" y="3629"/>
                </a:lnTo>
                <a:lnTo>
                  <a:pt x="10014" y="3484"/>
                </a:lnTo>
                <a:lnTo>
                  <a:pt x="9767" y="3349"/>
                </a:lnTo>
                <a:lnTo>
                  <a:pt x="9515" y="3225"/>
                </a:lnTo>
                <a:lnTo>
                  <a:pt x="9256" y="3112"/>
                </a:lnTo>
                <a:lnTo>
                  <a:pt x="8992" y="3010"/>
                </a:lnTo>
                <a:lnTo>
                  <a:pt x="8722" y="2920"/>
                </a:lnTo>
                <a:lnTo>
                  <a:pt x="8447" y="2842"/>
                </a:lnTo>
                <a:lnTo>
                  <a:pt x="8168" y="2776"/>
                </a:lnTo>
                <a:lnTo>
                  <a:pt x="7883" y="2724"/>
                </a:lnTo>
                <a:lnTo>
                  <a:pt x="7595" y="2683"/>
                </a:lnTo>
                <a:lnTo>
                  <a:pt x="7303" y="2656"/>
                </a:lnTo>
                <a:lnTo>
                  <a:pt x="7303" y="3829"/>
                </a:lnTo>
                <a:lnTo>
                  <a:pt x="7536" y="3855"/>
                </a:lnTo>
                <a:lnTo>
                  <a:pt x="7765" y="3890"/>
                </a:lnTo>
                <a:lnTo>
                  <a:pt x="7991" y="3935"/>
                </a:lnTo>
                <a:lnTo>
                  <a:pt x="8215" y="3991"/>
                </a:lnTo>
                <a:lnTo>
                  <a:pt x="8433" y="4055"/>
                </a:lnTo>
                <a:lnTo>
                  <a:pt x="8648" y="4129"/>
                </a:lnTo>
                <a:lnTo>
                  <a:pt x="8858" y="4212"/>
                </a:lnTo>
                <a:lnTo>
                  <a:pt x="9064" y="4304"/>
                </a:lnTo>
                <a:lnTo>
                  <a:pt x="9265" y="4405"/>
                </a:lnTo>
                <a:lnTo>
                  <a:pt x="9461" y="4514"/>
                </a:lnTo>
                <a:lnTo>
                  <a:pt x="9652" y="4631"/>
                </a:lnTo>
                <a:lnTo>
                  <a:pt x="9837" y="4755"/>
                </a:lnTo>
                <a:lnTo>
                  <a:pt x="10017" y="4888"/>
                </a:lnTo>
                <a:lnTo>
                  <a:pt x="10190" y="5028"/>
                </a:lnTo>
                <a:lnTo>
                  <a:pt x="10357" y="5175"/>
                </a:lnTo>
                <a:lnTo>
                  <a:pt x="10518" y="5329"/>
                </a:lnTo>
                <a:lnTo>
                  <a:pt x="10673" y="5490"/>
                </a:lnTo>
                <a:lnTo>
                  <a:pt x="10821" y="5657"/>
                </a:lnTo>
                <a:lnTo>
                  <a:pt x="10961" y="5830"/>
                </a:lnTo>
                <a:lnTo>
                  <a:pt x="11094" y="6010"/>
                </a:lnTo>
                <a:lnTo>
                  <a:pt x="11219" y="6195"/>
                </a:lnTo>
                <a:lnTo>
                  <a:pt x="11336" y="6387"/>
                </a:lnTo>
                <a:lnTo>
                  <a:pt x="11446" y="6583"/>
                </a:lnTo>
                <a:lnTo>
                  <a:pt x="11547" y="6784"/>
                </a:lnTo>
                <a:lnTo>
                  <a:pt x="11640" y="6990"/>
                </a:lnTo>
                <a:lnTo>
                  <a:pt x="11723" y="7201"/>
                </a:lnTo>
                <a:lnTo>
                  <a:pt x="11799" y="7416"/>
                </a:lnTo>
                <a:lnTo>
                  <a:pt x="11864" y="7636"/>
                </a:lnTo>
                <a:lnTo>
                  <a:pt x="11921" y="7858"/>
                </a:lnTo>
                <a:lnTo>
                  <a:pt x="11967" y="8086"/>
                </a:lnTo>
                <a:lnTo>
                  <a:pt x="12003" y="8316"/>
                </a:lnTo>
                <a:lnTo>
                  <a:pt x="12030" y="8550"/>
                </a:lnTo>
                <a:close/>
                <a:moveTo>
                  <a:pt x="14713" y="8550"/>
                </a:moveTo>
                <a:lnTo>
                  <a:pt x="15874" y="8550"/>
                </a:lnTo>
                <a:lnTo>
                  <a:pt x="15855" y="8136"/>
                </a:lnTo>
                <a:lnTo>
                  <a:pt x="15813" y="7723"/>
                </a:lnTo>
                <a:lnTo>
                  <a:pt x="15748" y="7316"/>
                </a:lnTo>
                <a:lnTo>
                  <a:pt x="15664" y="6912"/>
                </a:lnTo>
                <a:lnTo>
                  <a:pt x="15558" y="6513"/>
                </a:lnTo>
                <a:lnTo>
                  <a:pt x="15432" y="6120"/>
                </a:lnTo>
                <a:lnTo>
                  <a:pt x="15287" y="5732"/>
                </a:lnTo>
                <a:lnTo>
                  <a:pt x="15123" y="5352"/>
                </a:lnTo>
                <a:lnTo>
                  <a:pt x="14941" y="4980"/>
                </a:lnTo>
                <a:lnTo>
                  <a:pt x="14742" y="4616"/>
                </a:lnTo>
                <a:lnTo>
                  <a:pt x="14526" y="4260"/>
                </a:lnTo>
                <a:lnTo>
                  <a:pt x="14294" y="3913"/>
                </a:lnTo>
                <a:lnTo>
                  <a:pt x="14047" y="3577"/>
                </a:lnTo>
                <a:lnTo>
                  <a:pt x="13785" y="3253"/>
                </a:lnTo>
                <a:lnTo>
                  <a:pt x="13509" y="2938"/>
                </a:lnTo>
                <a:lnTo>
                  <a:pt x="13219" y="2637"/>
                </a:lnTo>
                <a:lnTo>
                  <a:pt x="12917" y="2349"/>
                </a:lnTo>
                <a:lnTo>
                  <a:pt x="12603" y="2073"/>
                </a:lnTo>
                <a:lnTo>
                  <a:pt x="12277" y="1811"/>
                </a:lnTo>
                <a:lnTo>
                  <a:pt x="11941" y="1565"/>
                </a:lnTo>
                <a:lnTo>
                  <a:pt x="11594" y="1335"/>
                </a:lnTo>
                <a:lnTo>
                  <a:pt x="11239" y="1120"/>
                </a:lnTo>
                <a:lnTo>
                  <a:pt x="10873" y="921"/>
                </a:lnTo>
                <a:lnTo>
                  <a:pt x="10500" y="741"/>
                </a:lnTo>
                <a:lnTo>
                  <a:pt x="10121" y="578"/>
                </a:lnTo>
                <a:lnTo>
                  <a:pt x="9733" y="434"/>
                </a:lnTo>
                <a:lnTo>
                  <a:pt x="9339" y="309"/>
                </a:lnTo>
                <a:lnTo>
                  <a:pt x="8940" y="205"/>
                </a:lnTo>
                <a:lnTo>
                  <a:pt x="8537" y="121"/>
                </a:lnTo>
                <a:lnTo>
                  <a:pt x="8129" y="58"/>
                </a:lnTo>
                <a:lnTo>
                  <a:pt x="7717" y="18"/>
                </a:lnTo>
                <a:lnTo>
                  <a:pt x="7303" y="0"/>
                </a:lnTo>
                <a:lnTo>
                  <a:pt x="7302" y="1137"/>
                </a:lnTo>
                <a:lnTo>
                  <a:pt x="7673" y="1166"/>
                </a:lnTo>
                <a:lnTo>
                  <a:pt x="8038" y="1213"/>
                </a:lnTo>
                <a:lnTo>
                  <a:pt x="8398" y="1275"/>
                </a:lnTo>
                <a:lnTo>
                  <a:pt x="8753" y="1355"/>
                </a:lnTo>
                <a:lnTo>
                  <a:pt x="9100" y="1451"/>
                </a:lnTo>
                <a:lnTo>
                  <a:pt x="9443" y="1560"/>
                </a:lnTo>
                <a:lnTo>
                  <a:pt x="9777" y="1686"/>
                </a:lnTo>
                <a:lnTo>
                  <a:pt x="10104" y="1826"/>
                </a:lnTo>
                <a:lnTo>
                  <a:pt x="10424" y="1982"/>
                </a:lnTo>
                <a:lnTo>
                  <a:pt x="10735" y="2150"/>
                </a:lnTo>
                <a:lnTo>
                  <a:pt x="11037" y="2333"/>
                </a:lnTo>
                <a:lnTo>
                  <a:pt x="11331" y="2527"/>
                </a:lnTo>
                <a:lnTo>
                  <a:pt x="11615" y="2735"/>
                </a:lnTo>
                <a:lnTo>
                  <a:pt x="11890" y="2954"/>
                </a:lnTo>
                <a:lnTo>
                  <a:pt x="12155" y="3186"/>
                </a:lnTo>
                <a:lnTo>
                  <a:pt x="12409" y="3429"/>
                </a:lnTo>
                <a:lnTo>
                  <a:pt x="12652" y="3684"/>
                </a:lnTo>
                <a:lnTo>
                  <a:pt x="12884" y="3948"/>
                </a:lnTo>
                <a:lnTo>
                  <a:pt x="13103" y="4224"/>
                </a:lnTo>
                <a:lnTo>
                  <a:pt x="13312" y="4509"/>
                </a:lnTo>
                <a:lnTo>
                  <a:pt x="13507" y="4803"/>
                </a:lnTo>
                <a:lnTo>
                  <a:pt x="13689" y="5107"/>
                </a:lnTo>
                <a:lnTo>
                  <a:pt x="13858" y="5419"/>
                </a:lnTo>
                <a:lnTo>
                  <a:pt x="14013" y="5739"/>
                </a:lnTo>
                <a:lnTo>
                  <a:pt x="14154" y="6067"/>
                </a:lnTo>
                <a:lnTo>
                  <a:pt x="14281" y="6403"/>
                </a:lnTo>
                <a:lnTo>
                  <a:pt x="14393" y="6746"/>
                </a:lnTo>
                <a:lnTo>
                  <a:pt x="14488" y="7094"/>
                </a:lnTo>
                <a:lnTo>
                  <a:pt x="14569" y="7450"/>
                </a:lnTo>
                <a:lnTo>
                  <a:pt x="14633" y="7811"/>
                </a:lnTo>
                <a:lnTo>
                  <a:pt x="14682" y="8178"/>
                </a:lnTo>
                <a:lnTo>
                  <a:pt x="14713" y="8550"/>
                </a:lnTo>
                <a:close/>
                <a:moveTo>
                  <a:pt x="7303" y="6324"/>
                </a:moveTo>
                <a:lnTo>
                  <a:pt x="7351" y="6336"/>
                </a:lnTo>
                <a:lnTo>
                  <a:pt x="7400" y="6349"/>
                </a:lnTo>
                <a:lnTo>
                  <a:pt x="7448" y="6364"/>
                </a:lnTo>
                <a:lnTo>
                  <a:pt x="7495" y="6379"/>
                </a:lnTo>
                <a:lnTo>
                  <a:pt x="7544" y="6395"/>
                </a:lnTo>
                <a:lnTo>
                  <a:pt x="7591" y="6411"/>
                </a:lnTo>
                <a:lnTo>
                  <a:pt x="7639" y="6428"/>
                </a:lnTo>
                <a:lnTo>
                  <a:pt x="7686" y="6446"/>
                </a:lnTo>
                <a:lnTo>
                  <a:pt x="7732" y="6465"/>
                </a:lnTo>
                <a:lnTo>
                  <a:pt x="7780" y="6485"/>
                </a:lnTo>
                <a:lnTo>
                  <a:pt x="7825" y="6506"/>
                </a:lnTo>
                <a:lnTo>
                  <a:pt x="7871" y="6527"/>
                </a:lnTo>
                <a:lnTo>
                  <a:pt x="7918" y="6549"/>
                </a:lnTo>
                <a:lnTo>
                  <a:pt x="7963" y="6572"/>
                </a:lnTo>
                <a:lnTo>
                  <a:pt x="8008" y="6595"/>
                </a:lnTo>
                <a:lnTo>
                  <a:pt x="8053" y="6621"/>
                </a:lnTo>
                <a:lnTo>
                  <a:pt x="8097" y="6646"/>
                </a:lnTo>
                <a:lnTo>
                  <a:pt x="8141" y="6672"/>
                </a:lnTo>
                <a:lnTo>
                  <a:pt x="8185" y="6699"/>
                </a:lnTo>
                <a:lnTo>
                  <a:pt x="8229" y="6726"/>
                </a:lnTo>
                <a:lnTo>
                  <a:pt x="8272" y="6756"/>
                </a:lnTo>
                <a:lnTo>
                  <a:pt x="8314" y="6785"/>
                </a:lnTo>
                <a:lnTo>
                  <a:pt x="8357" y="6815"/>
                </a:lnTo>
                <a:lnTo>
                  <a:pt x="8399" y="6845"/>
                </a:lnTo>
                <a:lnTo>
                  <a:pt x="8440" y="6878"/>
                </a:lnTo>
                <a:lnTo>
                  <a:pt x="8482" y="6911"/>
                </a:lnTo>
                <a:lnTo>
                  <a:pt x="8522" y="6944"/>
                </a:lnTo>
                <a:lnTo>
                  <a:pt x="8562" y="6978"/>
                </a:lnTo>
                <a:lnTo>
                  <a:pt x="8602" y="7014"/>
                </a:lnTo>
                <a:lnTo>
                  <a:pt x="8641" y="7049"/>
                </a:lnTo>
                <a:lnTo>
                  <a:pt x="8680" y="7086"/>
                </a:lnTo>
                <a:lnTo>
                  <a:pt x="8718" y="7124"/>
                </a:lnTo>
                <a:lnTo>
                  <a:pt x="8756" y="7162"/>
                </a:lnTo>
                <a:lnTo>
                  <a:pt x="8793" y="7201"/>
                </a:lnTo>
                <a:lnTo>
                  <a:pt x="8829" y="7240"/>
                </a:lnTo>
                <a:lnTo>
                  <a:pt x="8864" y="7281"/>
                </a:lnTo>
                <a:lnTo>
                  <a:pt x="8899" y="7321"/>
                </a:lnTo>
                <a:lnTo>
                  <a:pt x="8933" y="7362"/>
                </a:lnTo>
                <a:lnTo>
                  <a:pt x="8965" y="7404"/>
                </a:lnTo>
                <a:lnTo>
                  <a:pt x="8997" y="7445"/>
                </a:lnTo>
                <a:lnTo>
                  <a:pt x="9029" y="7487"/>
                </a:lnTo>
                <a:lnTo>
                  <a:pt x="9059" y="7530"/>
                </a:lnTo>
                <a:lnTo>
                  <a:pt x="9088" y="7573"/>
                </a:lnTo>
                <a:lnTo>
                  <a:pt x="9117" y="7616"/>
                </a:lnTo>
                <a:lnTo>
                  <a:pt x="9145" y="7661"/>
                </a:lnTo>
                <a:lnTo>
                  <a:pt x="9172" y="7704"/>
                </a:lnTo>
                <a:lnTo>
                  <a:pt x="9198" y="7748"/>
                </a:lnTo>
                <a:lnTo>
                  <a:pt x="9224" y="7794"/>
                </a:lnTo>
                <a:lnTo>
                  <a:pt x="9248" y="7839"/>
                </a:lnTo>
                <a:lnTo>
                  <a:pt x="9272" y="7885"/>
                </a:lnTo>
                <a:lnTo>
                  <a:pt x="9295" y="7930"/>
                </a:lnTo>
                <a:lnTo>
                  <a:pt x="9317" y="7976"/>
                </a:lnTo>
                <a:lnTo>
                  <a:pt x="9339" y="8023"/>
                </a:lnTo>
                <a:lnTo>
                  <a:pt x="9359" y="8070"/>
                </a:lnTo>
                <a:lnTo>
                  <a:pt x="9379" y="8116"/>
                </a:lnTo>
                <a:lnTo>
                  <a:pt x="9397" y="8164"/>
                </a:lnTo>
                <a:lnTo>
                  <a:pt x="9415" y="8211"/>
                </a:lnTo>
                <a:lnTo>
                  <a:pt x="9433" y="8260"/>
                </a:lnTo>
                <a:lnTo>
                  <a:pt x="9450" y="8307"/>
                </a:lnTo>
                <a:lnTo>
                  <a:pt x="9465" y="8355"/>
                </a:lnTo>
                <a:lnTo>
                  <a:pt x="9480" y="8404"/>
                </a:lnTo>
                <a:lnTo>
                  <a:pt x="9494" y="8452"/>
                </a:lnTo>
                <a:lnTo>
                  <a:pt x="9507" y="8500"/>
                </a:lnTo>
                <a:lnTo>
                  <a:pt x="9520" y="8550"/>
                </a:lnTo>
                <a:lnTo>
                  <a:pt x="10508" y="8550"/>
                </a:lnTo>
                <a:lnTo>
                  <a:pt x="10497" y="8474"/>
                </a:lnTo>
                <a:lnTo>
                  <a:pt x="10486" y="8399"/>
                </a:lnTo>
                <a:lnTo>
                  <a:pt x="10472" y="8324"/>
                </a:lnTo>
                <a:lnTo>
                  <a:pt x="10458" y="8249"/>
                </a:lnTo>
                <a:lnTo>
                  <a:pt x="10441" y="8175"/>
                </a:lnTo>
                <a:lnTo>
                  <a:pt x="10424" y="8101"/>
                </a:lnTo>
                <a:lnTo>
                  <a:pt x="10404" y="8029"/>
                </a:lnTo>
                <a:lnTo>
                  <a:pt x="10383" y="7956"/>
                </a:lnTo>
                <a:lnTo>
                  <a:pt x="10361" y="7884"/>
                </a:lnTo>
                <a:lnTo>
                  <a:pt x="10337" y="7812"/>
                </a:lnTo>
                <a:lnTo>
                  <a:pt x="10312" y="7741"/>
                </a:lnTo>
                <a:lnTo>
                  <a:pt x="10286" y="7671"/>
                </a:lnTo>
                <a:lnTo>
                  <a:pt x="10258" y="7600"/>
                </a:lnTo>
                <a:lnTo>
                  <a:pt x="10228" y="7531"/>
                </a:lnTo>
                <a:lnTo>
                  <a:pt x="10197" y="7462"/>
                </a:lnTo>
                <a:lnTo>
                  <a:pt x="10165" y="7395"/>
                </a:lnTo>
                <a:lnTo>
                  <a:pt x="10132" y="7327"/>
                </a:lnTo>
                <a:lnTo>
                  <a:pt x="10096" y="7261"/>
                </a:lnTo>
                <a:lnTo>
                  <a:pt x="10059" y="7194"/>
                </a:lnTo>
                <a:lnTo>
                  <a:pt x="10022" y="7129"/>
                </a:lnTo>
                <a:lnTo>
                  <a:pt x="9983" y="7064"/>
                </a:lnTo>
                <a:lnTo>
                  <a:pt x="9942" y="7001"/>
                </a:lnTo>
                <a:lnTo>
                  <a:pt x="9900" y="6937"/>
                </a:lnTo>
                <a:lnTo>
                  <a:pt x="9857" y="6875"/>
                </a:lnTo>
                <a:lnTo>
                  <a:pt x="9812" y="6813"/>
                </a:lnTo>
                <a:lnTo>
                  <a:pt x="9766" y="6753"/>
                </a:lnTo>
                <a:lnTo>
                  <a:pt x="9719" y="6693"/>
                </a:lnTo>
                <a:lnTo>
                  <a:pt x="9669" y="6634"/>
                </a:lnTo>
                <a:lnTo>
                  <a:pt x="9620" y="6576"/>
                </a:lnTo>
                <a:lnTo>
                  <a:pt x="9569" y="6519"/>
                </a:lnTo>
                <a:lnTo>
                  <a:pt x="9515" y="6462"/>
                </a:lnTo>
                <a:lnTo>
                  <a:pt x="9462" y="6407"/>
                </a:lnTo>
                <a:lnTo>
                  <a:pt x="9406" y="6352"/>
                </a:lnTo>
                <a:lnTo>
                  <a:pt x="9349" y="6299"/>
                </a:lnTo>
                <a:lnTo>
                  <a:pt x="9292" y="6247"/>
                </a:lnTo>
                <a:lnTo>
                  <a:pt x="9233" y="6195"/>
                </a:lnTo>
                <a:lnTo>
                  <a:pt x="9174" y="6146"/>
                </a:lnTo>
                <a:lnTo>
                  <a:pt x="9113" y="6098"/>
                </a:lnTo>
                <a:lnTo>
                  <a:pt x="9053" y="6051"/>
                </a:lnTo>
                <a:lnTo>
                  <a:pt x="8990" y="6006"/>
                </a:lnTo>
                <a:lnTo>
                  <a:pt x="8928" y="5962"/>
                </a:lnTo>
                <a:lnTo>
                  <a:pt x="8864" y="5919"/>
                </a:lnTo>
                <a:lnTo>
                  <a:pt x="8800" y="5879"/>
                </a:lnTo>
                <a:lnTo>
                  <a:pt x="8734" y="5838"/>
                </a:lnTo>
                <a:lnTo>
                  <a:pt x="8669" y="5800"/>
                </a:lnTo>
                <a:lnTo>
                  <a:pt x="8603" y="5764"/>
                </a:lnTo>
                <a:lnTo>
                  <a:pt x="8535" y="5727"/>
                </a:lnTo>
                <a:lnTo>
                  <a:pt x="8467" y="5694"/>
                </a:lnTo>
                <a:lnTo>
                  <a:pt x="8398" y="5661"/>
                </a:lnTo>
                <a:lnTo>
                  <a:pt x="8330" y="5630"/>
                </a:lnTo>
                <a:lnTo>
                  <a:pt x="8259" y="5600"/>
                </a:lnTo>
                <a:lnTo>
                  <a:pt x="8189" y="5572"/>
                </a:lnTo>
                <a:lnTo>
                  <a:pt x="8118" y="5546"/>
                </a:lnTo>
                <a:lnTo>
                  <a:pt x="8046" y="5521"/>
                </a:lnTo>
                <a:lnTo>
                  <a:pt x="7974" y="5497"/>
                </a:lnTo>
                <a:lnTo>
                  <a:pt x="7901" y="5474"/>
                </a:lnTo>
                <a:lnTo>
                  <a:pt x="7828" y="5453"/>
                </a:lnTo>
                <a:lnTo>
                  <a:pt x="7754" y="5434"/>
                </a:lnTo>
                <a:lnTo>
                  <a:pt x="7680" y="5417"/>
                </a:lnTo>
                <a:lnTo>
                  <a:pt x="7605" y="5401"/>
                </a:lnTo>
                <a:lnTo>
                  <a:pt x="7530" y="5386"/>
                </a:lnTo>
                <a:lnTo>
                  <a:pt x="7455" y="5373"/>
                </a:lnTo>
                <a:lnTo>
                  <a:pt x="7379" y="5362"/>
                </a:lnTo>
                <a:lnTo>
                  <a:pt x="7303" y="5351"/>
                </a:lnTo>
                <a:lnTo>
                  <a:pt x="7303" y="6324"/>
                </a:lnTo>
                <a:close/>
              </a:path>
            </a:pathLst>
          </a:custGeom>
          <a:solidFill>
            <a:srgbClr val="11499B"/>
          </a:solidFill>
          <a:ln>
            <a:noFill/>
          </a:ln>
          <a:extLst/>
        </p:spPr>
        <p:txBody>
          <a:bodyPr vert="horz" wrap="square" lIns="91440" tIns="45720" rIns="91440" bIns="45720" numCol="1" anchor="t" anchorCtr="0" compatLnSpc="1">
            <a:prstTxWarp prst="textNoShape">
              <a:avLst/>
            </a:prstTxWarp>
          </a:bodyPr>
          <a:lstStyle/>
          <a:p>
            <a:endParaRPr lang="id-ID" dirty="0"/>
          </a:p>
        </p:txBody>
      </p:sp>
      <p:sp>
        <p:nvSpPr>
          <p:cNvPr id="10" name="TextBox 9"/>
          <p:cNvSpPr txBox="1"/>
          <p:nvPr/>
        </p:nvSpPr>
        <p:spPr>
          <a:xfrm>
            <a:off x="899592" y="1628800"/>
            <a:ext cx="3744416" cy="3693319"/>
          </a:xfrm>
          <a:prstGeom prst="rect">
            <a:avLst/>
          </a:prstGeom>
          <a:noFill/>
        </p:spPr>
        <p:txBody>
          <a:bodyPr wrap="square" rtlCol="0">
            <a:spAutoFit/>
          </a:bodyPr>
          <a:lstStyle/>
          <a:p>
            <a:r>
              <a:rPr lang="en-US" dirty="0" smtClean="0"/>
              <a:t>We </a:t>
            </a:r>
            <a:r>
              <a:rPr lang="en-US" dirty="0"/>
              <a:t>hope that you found </a:t>
            </a:r>
            <a:r>
              <a:rPr lang="en-US" dirty="0" smtClean="0"/>
              <a:t>this session informative </a:t>
            </a:r>
            <a:r>
              <a:rPr lang="en-US" dirty="0"/>
              <a:t>and worthwhile. Our primary goal was to increase your understanding of </a:t>
            </a:r>
            <a:r>
              <a:rPr lang="en-US" dirty="0" smtClean="0"/>
              <a:t>the topic and CA PPM in general. </a:t>
            </a:r>
          </a:p>
          <a:p>
            <a:endParaRPr lang="en-US" dirty="0"/>
          </a:p>
          <a:p>
            <a:r>
              <a:rPr lang="en-US" dirty="0" smtClean="0"/>
              <a:t>There </a:t>
            </a:r>
            <a:r>
              <a:rPr lang="en-US" dirty="0"/>
              <a:t>were many </a:t>
            </a:r>
            <a:r>
              <a:rPr lang="en-US" dirty="0" smtClean="0"/>
              <a:t>concepts covered </a:t>
            </a:r>
            <a:r>
              <a:rPr lang="en-US" dirty="0"/>
              <a:t>during the </a:t>
            </a:r>
            <a:r>
              <a:rPr lang="en-US" dirty="0" smtClean="0"/>
              <a:t>session, if you </a:t>
            </a:r>
            <a:r>
              <a:rPr lang="en-US" dirty="0"/>
              <a:t>would like to contact any presenter with questions, please </a:t>
            </a:r>
            <a:r>
              <a:rPr lang="en-US" dirty="0" smtClean="0"/>
              <a:t>reach out to us.</a:t>
            </a:r>
            <a:endParaRPr lang="en-US" dirty="0"/>
          </a:p>
          <a:p>
            <a:endParaRPr lang="en-US" dirty="0"/>
          </a:p>
          <a:p>
            <a:r>
              <a:rPr lang="en-US" dirty="0"/>
              <a:t>Thank </a:t>
            </a:r>
            <a:r>
              <a:rPr lang="en-US" dirty="0" smtClean="0"/>
              <a:t>you for attending </a:t>
            </a:r>
            <a:r>
              <a:rPr lang="en-US" dirty="0" err="1" smtClean="0"/>
              <a:t>regoUniversity</a:t>
            </a:r>
            <a:r>
              <a:rPr lang="en-US" dirty="0" smtClean="0"/>
              <a:t> 2015!</a:t>
            </a:r>
            <a:endParaRPr lang="en-US" dirty="0"/>
          </a:p>
        </p:txBody>
      </p:sp>
    </p:spTree>
    <p:extLst>
      <p:ext uri="{BB962C8B-B14F-4D97-AF65-F5344CB8AC3E}">
        <p14:creationId xmlns:p14="http://schemas.microsoft.com/office/powerpoint/2010/main" val="28998785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sz="quarter" idx="18"/>
          </p:nvPr>
        </p:nvSpPr>
        <p:spPr/>
        <p:txBody>
          <a:bodyPr/>
          <a:lstStyle/>
          <a:p>
            <a:r>
              <a:rPr lang="en-US" dirty="0"/>
              <a:t>Where do </a:t>
            </a:r>
            <a:r>
              <a:rPr lang="en-US" dirty="0" smtClean="0"/>
              <a:t>you start</a:t>
            </a:r>
            <a:endParaRPr lang="en-US" dirty="0"/>
          </a:p>
          <a:p>
            <a:r>
              <a:rPr lang="en-US" dirty="0" smtClean="0"/>
              <a:t>On Premise versus SaaS</a:t>
            </a:r>
          </a:p>
          <a:p>
            <a:r>
              <a:rPr lang="en-US" dirty="0" smtClean="0"/>
              <a:t>Advantages</a:t>
            </a:r>
          </a:p>
          <a:p>
            <a:r>
              <a:rPr lang="en-US" dirty="0" smtClean="0"/>
              <a:t>Migrating</a:t>
            </a:r>
          </a:p>
          <a:p>
            <a:r>
              <a:rPr lang="en-US" dirty="0" smtClean="0"/>
              <a:t>Running</a:t>
            </a:r>
          </a:p>
          <a:p>
            <a:endParaRPr lang="en-US" dirty="0"/>
          </a:p>
        </p:txBody>
      </p:sp>
    </p:spTree>
    <p:extLst>
      <p:ext uri="{BB962C8B-B14F-4D97-AF65-F5344CB8AC3E}">
        <p14:creationId xmlns:p14="http://schemas.microsoft.com/office/powerpoint/2010/main" val="29328934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some questions</a:t>
            </a:r>
            <a:endParaRPr lang="en-US" dirty="0"/>
          </a:p>
        </p:txBody>
      </p:sp>
      <p:sp>
        <p:nvSpPr>
          <p:cNvPr id="3" name="Content Placeholder 2"/>
          <p:cNvSpPr>
            <a:spLocks noGrp="1"/>
          </p:cNvSpPr>
          <p:nvPr>
            <p:ph sz="quarter" idx="18"/>
          </p:nvPr>
        </p:nvSpPr>
        <p:spPr/>
        <p:txBody>
          <a:bodyPr/>
          <a:lstStyle/>
          <a:p>
            <a:r>
              <a:rPr lang="en-US" dirty="0" smtClean="0"/>
              <a:t>Have any of you made the move to SaaS?</a:t>
            </a:r>
          </a:p>
          <a:p>
            <a:pPr lvl="1"/>
            <a:r>
              <a:rPr lang="en-US" dirty="0" smtClean="0"/>
              <a:t>Would you do it again?</a:t>
            </a:r>
          </a:p>
          <a:p>
            <a:r>
              <a:rPr lang="en-US" dirty="0" smtClean="0"/>
              <a:t>Did any of you start with SaaS?</a:t>
            </a:r>
          </a:p>
          <a:p>
            <a:pPr lvl="1"/>
            <a:r>
              <a:rPr lang="en-US" dirty="0" smtClean="0"/>
              <a:t>What has your experience been like?</a:t>
            </a:r>
          </a:p>
          <a:p>
            <a:r>
              <a:rPr lang="en-US" dirty="0" smtClean="0"/>
              <a:t>How many of you are planning to move to SaaS?</a:t>
            </a:r>
          </a:p>
          <a:p>
            <a:pPr lvl="1"/>
            <a:r>
              <a:rPr lang="en-US" dirty="0" smtClean="0"/>
              <a:t>What are </a:t>
            </a:r>
            <a:r>
              <a:rPr lang="en-US" i="1" dirty="0" smtClean="0"/>
              <a:t>your</a:t>
            </a:r>
            <a:r>
              <a:rPr lang="en-US" dirty="0" smtClean="0"/>
              <a:t> biggest concerns?</a:t>
            </a:r>
          </a:p>
          <a:p>
            <a:r>
              <a:rPr lang="en-US" dirty="0" smtClean="0"/>
              <a:t>Who will never move to SaaS?</a:t>
            </a:r>
          </a:p>
          <a:p>
            <a:pPr lvl="1"/>
            <a:r>
              <a:rPr lang="en-US" dirty="0" smtClean="0"/>
              <a:t>Why?</a:t>
            </a:r>
            <a:endParaRPr lang="en-US" dirty="0"/>
          </a:p>
        </p:txBody>
      </p:sp>
    </p:spTree>
    <p:extLst>
      <p:ext uri="{BB962C8B-B14F-4D97-AF65-F5344CB8AC3E}">
        <p14:creationId xmlns:p14="http://schemas.microsoft.com/office/powerpoint/2010/main" val="3370075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Premise versus SaaS</a:t>
            </a:r>
            <a:endParaRPr lang="en-US" dirty="0"/>
          </a:p>
        </p:txBody>
      </p:sp>
      <p:sp>
        <p:nvSpPr>
          <p:cNvPr id="3" name="Content Placeholder 2"/>
          <p:cNvSpPr>
            <a:spLocks noGrp="1"/>
          </p:cNvSpPr>
          <p:nvPr>
            <p:ph sz="quarter" idx="18"/>
          </p:nvPr>
        </p:nvSpPr>
        <p:spPr/>
        <p:txBody>
          <a:bodyPr/>
          <a:lstStyle/>
          <a:p>
            <a:r>
              <a:rPr lang="en-US" dirty="0" smtClean="0">
                <a:latin typeface="Calibri" pitchFamily="34" charset="0"/>
                <a:cs typeface="Calibri" pitchFamily="34" charset="0"/>
              </a:rPr>
              <a:t>On Premise</a:t>
            </a:r>
            <a:endParaRPr lang="en-US" dirty="0">
              <a:latin typeface="Calibri" pitchFamily="34" charset="0"/>
              <a:cs typeface="Calibri" pitchFamily="34" charset="0"/>
            </a:endParaRPr>
          </a:p>
          <a:p>
            <a:pPr marL="742950" lvl="2" indent="-342900"/>
            <a:r>
              <a:rPr lang="en-US" sz="2000" dirty="0">
                <a:latin typeface="Calibri" pitchFamily="34" charset="0"/>
                <a:cs typeface="Calibri" pitchFamily="34" charset="0"/>
              </a:rPr>
              <a:t>Purchase Perpetual CA PPM licenses with annual maintenance</a:t>
            </a:r>
          </a:p>
          <a:p>
            <a:pPr marL="742950" lvl="2" indent="-342900"/>
            <a:r>
              <a:rPr lang="en-US" sz="2000" dirty="0">
                <a:latin typeface="Calibri" pitchFamily="34" charset="0"/>
                <a:cs typeface="Calibri" pitchFamily="34" charset="0"/>
              </a:rPr>
              <a:t>Gives company total system control</a:t>
            </a:r>
          </a:p>
          <a:p>
            <a:pPr marL="742950" lvl="2" indent="-342900"/>
            <a:r>
              <a:rPr lang="en-US" sz="2000" dirty="0">
                <a:latin typeface="Calibri" pitchFamily="34" charset="0"/>
                <a:cs typeface="Calibri" pitchFamily="34" charset="0"/>
              </a:rPr>
              <a:t>Very common with large instances and industries where information cannot be outside of company firewall</a:t>
            </a:r>
            <a:endParaRPr lang="en-US" sz="2800" dirty="0">
              <a:latin typeface="Calibri" pitchFamily="34" charset="0"/>
              <a:cs typeface="Calibri" pitchFamily="34" charset="0"/>
            </a:endParaRPr>
          </a:p>
          <a:p>
            <a:r>
              <a:rPr lang="en-US" dirty="0" smtClean="0">
                <a:latin typeface="Calibri" pitchFamily="34" charset="0"/>
                <a:cs typeface="Calibri" pitchFamily="34" charset="0"/>
              </a:rPr>
              <a:t>SaaS</a:t>
            </a:r>
            <a:endParaRPr lang="en-US" dirty="0">
              <a:latin typeface="Calibri" pitchFamily="34" charset="0"/>
              <a:cs typeface="Calibri" pitchFamily="34" charset="0"/>
            </a:endParaRPr>
          </a:p>
          <a:p>
            <a:pPr marL="742950" lvl="2" indent="-342900"/>
            <a:r>
              <a:rPr lang="en-US" sz="2000" dirty="0">
                <a:latin typeface="Calibri" pitchFamily="34" charset="0"/>
                <a:cs typeface="Calibri" pitchFamily="34" charset="0"/>
              </a:rPr>
              <a:t>Software As A Service with annual payments and no perpetual license</a:t>
            </a:r>
          </a:p>
          <a:p>
            <a:pPr marL="742950" lvl="2" indent="-342900"/>
            <a:r>
              <a:rPr lang="en-US" sz="2000" dirty="0">
                <a:latin typeface="Calibri" pitchFamily="34" charset="0"/>
                <a:cs typeface="Calibri" pitchFamily="34" charset="0"/>
              </a:rPr>
              <a:t>Accessing a common, central system removes all ability to customize</a:t>
            </a:r>
          </a:p>
          <a:p>
            <a:pPr marL="742950" lvl="2" indent="-342900"/>
            <a:r>
              <a:rPr lang="en-US" sz="2000" dirty="0">
                <a:latin typeface="Calibri" pitchFamily="34" charset="0"/>
                <a:cs typeface="Calibri" pitchFamily="34" charset="0"/>
              </a:rPr>
              <a:t>Must remain on a supported version, but upgrades are much easier</a:t>
            </a:r>
          </a:p>
          <a:p>
            <a:pPr marL="742950" lvl="2" indent="-342900"/>
            <a:r>
              <a:rPr lang="en-US" sz="2000" dirty="0">
                <a:latin typeface="Calibri" pitchFamily="34" charset="0"/>
                <a:cs typeface="Calibri" pitchFamily="34" charset="0"/>
              </a:rPr>
              <a:t>Most common hosting method for new customers</a:t>
            </a:r>
            <a:endParaRPr lang="en-US" sz="2800" dirty="0">
              <a:latin typeface="Calibri" pitchFamily="34" charset="0"/>
              <a:cs typeface="Calibri" pitchFamily="34" charset="0"/>
            </a:endParaRPr>
          </a:p>
          <a:p>
            <a:pPr marL="457200" lvl="1" indent="0">
              <a:buNone/>
            </a:pPr>
            <a:endParaRPr lang="en-US" sz="1700" dirty="0" smtClean="0"/>
          </a:p>
          <a:p>
            <a:pPr marL="457200" lvl="1" indent="0">
              <a:buNone/>
            </a:pPr>
            <a:endParaRPr lang="en-US" sz="1700" dirty="0" smtClean="0"/>
          </a:p>
          <a:p>
            <a:pPr lvl="1"/>
            <a:endParaRPr lang="en-US" sz="1700" dirty="0"/>
          </a:p>
          <a:p>
            <a:endParaRPr lang="en-US" dirty="0"/>
          </a:p>
        </p:txBody>
      </p:sp>
    </p:spTree>
    <p:extLst>
      <p:ext uri="{BB962C8B-B14F-4D97-AF65-F5344CB8AC3E}">
        <p14:creationId xmlns:p14="http://schemas.microsoft.com/office/powerpoint/2010/main" val="668779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Matrix </a:t>
            </a:r>
            <a:r>
              <a:rPr lang="en-US" sz="2400" dirty="0" smtClean="0"/>
              <a:t>(which method has the advantage)</a:t>
            </a:r>
            <a:endParaRPr lang="en-US" dirty="0"/>
          </a:p>
        </p:txBody>
      </p:sp>
      <p:sp>
        <p:nvSpPr>
          <p:cNvPr id="3" name="Content Placeholder 2"/>
          <p:cNvSpPr>
            <a:spLocks noGrp="1"/>
          </p:cNvSpPr>
          <p:nvPr>
            <p:ph sz="quarter" idx="18"/>
          </p:nvPr>
        </p:nvSpPr>
        <p:spPr/>
        <p:txBody>
          <a:bodyPr/>
          <a:lstStyle/>
          <a:p>
            <a:pPr marL="457200" lvl="1" indent="0">
              <a:buNone/>
            </a:pPr>
            <a:endParaRPr lang="en-US" sz="1700" dirty="0" smtClean="0"/>
          </a:p>
        </p:txBody>
      </p:sp>
      <p:sp>
        <p:nvSpPr>
          <p:cNvPr id="4" name="Title 1"/>
          <p:cNvSpPr txBox="1">
            <a:spLocks/>
          </p:cNvSpPr>
          <p:nvPr/>
        </p:nvSpPr>
        <p:spPr>
          <a:xfrm>
            <a:off x="304056" y="1014005"/>
            <a:ext cx="8339425" cy="775687"/>
          </a:xfrm>
          <a:prstGeom prst="rect">
            <a:avLst/>
          </a:prstGeom>
        </p:spPr>
        <p:txBody>
          <a:bodyPr/>
          <a:lstStyle>
            <a:lvl1pPr algn="l" defTabSz="914400" rtl="0" eaLnBrk="1" latinLnBrk="0" hangingPunct="1">
              <a:spcBef>
                <a:spcPct val="0"/>
              </a:spcBef>
              <a:buNone/>
              <a:defRPr sz="3600" b="0" kern="1200">
                <a:solidFill>
                  <a:schemeClr val="tx1"/>
                </a:solidFill>
                <a:latin typeface="+mj-lt"/>
                <a:ea typeface="+mj-ea"/>
                <a:cs typeface="+mj-cs"/>
              </a:defRPr>
            </a:lvl1pPr>
          </a:lstStyle>
          <a:p>
            <a:r>
              <a:rPr lang="en-US" smtClean="0"/>
              <a:t>Advantages Matrix </a:t>
            </a:r>
            <a:r>
              <a:rPr lang="en-US" sz="1800" smtClean="0"/>
              <a:t>(Which Method Has the Advantage)</a:t>
            </a:r>
            <a:endParaRPr lang="en-US" dirty="0"/>
          </a:p>
        </p:txBody>
      </p:sp>
      <p:graphicFrame>
        <p:nvGraphicFramePr>
          <p:cNvPr id="5" name="Content Placeholder 23"/>
          <p:cNvGraphicFramePr>
            <a:graphicFrameLocks/>
          </p:cNvGraphicFramePr>
          <p:nvPr>
            <p:extLst>
              <p:ext uri="{D42A27DB-BD31-4B8C-83A1-F6EECF244321}">
                <p14:modId xmlns:p14="http://schemas.microsoft.com/office/powerpoint/2010/main" val="768848417"/>
              </p:ext>
            </p:extLst>
          </p:nvPr>
        </p:nvGraphicFramePr>
        <p:xfrm>
          <a:off x="305126" y="978145"/>
          <a:ext cx="8414555" cy="5129635"/>
        </p:xfrm>
        <a:graphic>
          <a:graphicData uri="http://schemas.openxmlformats.org/drawingml/2006/table">
            <a:tbl>
              <a:tblPr firstRow="1" bandRow="1">
                <a:tableStyleId>{5C22544A-7EE6-4342-B048-85BDC9FD1C3A}</a:tableStyleId>
              </a:tblPr>
              <a:tblGrid>
                <a:gridCol w="2163087"/>
                <a:gridCol w="1443151"/>
                <a:gridCol w="1352339"/>
                <a:gridCol w="3455978"/>
              </a:tblGrid>
              <a:tr h="352876">
                <a:tc>
                  <a:txBody>
                    <a:bodyPr/>
                    <a:lstStyle/>
                    <a:p>
                      <a:r>
                        <a:rPr lang="en-US" dirty="0" smtClean="0"/>
                        <a:t>Operation</a:t>
                      </a:r>
                      <a:endParaRPr lang="en-US" dirty="0"/>
                    </a:p>
                  </a:txBody>
                  <a:tcPr anchor="ctr"/>
                </a:tc>
                <a:tc>
                  <a:txBody>
                    <a:bodyPr/>
                    <a:lstStyle/>
                    <a:p>
                      <a:pPr algn="ctr"/>
                      <a:r>
                        <a:rPr lang="en-US" dirty="0" smtClean="0"/>
                        <a:t>On</a:t>
                      </a:r>
                      <a:r>
                        <a:rPr lang="en-US" baseline="0" dirty="0" smtClean="0"/>
                        <a:t> Premise</a:t>
                      </a:r>
                      <a:endParaRPr lang="en-US" dirty="0"/>
                    </a:p>
                  </a:txBody>
                  <a:tcPr anchor="ctr"/>
                </a:tc>
                <a:tc>
                  <a:txBody>
                    <a:bodyPr/>
                    <a:lstStyle/>
                    <a:p>
                      <a:pPr algn="ctr"/>
                      <a:r>
                        <a:rPr lang="en-US" dirty="0" smtClean="0"/>
                        <a:t>CA SaaS</a:t>
                      </a:r>
                      <a:endParaRPr lang="en-US" dirty="0"/>
                    </a:p>
                  </a:txBody>
                  <a:tcPr anchor="ctr"/>
                </a:tc>
                <a:tc>
                  <a:txBody>
                    <a:bodyPr/>
                    <a:lstStyle/>
                    <a:p>
                      <a:r>
                        <a:rPr lang="en-US" dirty="0" smtClean="0"/>
                        <a:t>Comments</a:t>
                      </a:r>
                      <a:endParaRPr lang="en-US" dirty="0"/>
                    </a:p>
                  </a:txBody>
                  <a:tcPr anchor="ctr"/>
                </a:tc>
              </a:tr>
              <a:tr h="352876">
                <a:tc>
                  <a:txBody>
                    <a:bodyPr/>
                    <a:lstStyle/>
                    <a:p>
                      <a:r>
                        <a:rPr lang="en-US" sz="1600" b="1" dirty="0" smtClean="0"/>
                        <a:t>Infrastructure</a:t>
                      </a:r>
                      <a:endParaRPr lang="en-US" sz="1600" b="1"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r h="352876">
                <a:tc>
                  <a:txBody>
                    <a:bodyPr/>
                    <a:lstStyle/>
                    <a:p>
                      <a:r>
                        <a:rPr lang="en-US" sz="1600" dirty="0" smtClean="0"/>
                        <a:t>OS</a:t>
                      </a:r>
                      <a:r>
                        <a:rPr lang="en-US" sz="1600" baseline="0" dirty="0" smtClean="0"/>
                        <a:t> Responsibility</a:t>
                      </a:r>
                      <a:endParaRPr lang="en-US" sz="1600" dirty="0"/>
                    </a:p>
                  </a:txBody>
                  <a:tcPr anchor="ctr"/>
                </a:tc>
                <a:tc>
                  <a:txBody>
                    <a:bodyPr/>
                    <a:lstStyle/>
                    <a:p>
                      <a:pPr algn="ct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handles all operating system responsibilities</a:t>
                      </a:r>
                    </a:p>
                  </a:txBody>
                  <a:tcPr marL="9525" marR="9525" marT="9525" marB="0" anchor="ctr"/>
                </a:tc>
              </a:tr>
              <a:tr h="352876">
                <a:tc>
                  <a:txBody>
                    <a:bodyPr/>
                    <a:lstStyle/>
                    <a:p>
                      <a:r>
                        <a:rPr lang="en-US" sz="1600" dirty="0" smtClean="0"/>
                        <a:t>Load Balancer</a:t>
                      </a:r>
                      <a:endParaRPr lang="en-US" sz="1600" dirty="0"/>
                    </a:p>
                  </a:txBody>
                  <a:tcPr anchor="ctr"/>
                </a:tc>
                <a:tc>
                  <a:txBody>
                    <a:bodyPr/>
                    <a:lstStyle/>
                    <a:p>
                      <a:pPr algn="ct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handles all load balancer setup and configurations</a:t>
                      </a:r>
                    </a:p>
                  </a:txBody>
                  <a:tcPr marL="9525" marR="9525" marT="9525" marB="0" anchor="ctr"/>
                </a:tc>
              </a:tr>
              <a:tr h="352876">
                <a:tc>
                  <a:txBody>
                    <a:bodyPr/>
                    <a:lstStyle/>
                    <a:p>
                      <a:r>
                        <a:rPr lang="en-US" sz="1600" b="1" dirty="0" smtClean="0"/>
                        <a:t>Database</a:t>
                      </a:r>
                      <a:endParaRPr lang="en-US" sz="1600" b="1"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r h="352876">
                <a:tc>
                  <a:txBody>
                    <a:bodyPr/>
                    <a:lstStyle/>
                    <a:p>
                      <a:r>
                        <a:rPr lang="en-US" sz="1600" dirty="0" smtClean="0"/>
                        <a:t>Direct</a:t>
                      </a:r>
                      <a:r>
                        <a:rPr lang="en-US" sz="1600" baseline="0" dirty="0" smtClean="0"/>
                        <a:t> database access</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will allow Read-Only access to the database only with 5 accounts</a:t>
                      </a:r>
                    </a:p>
                  </a:txBody>
                  <a:tcPr marL="9525" marR="9525" marT="9525" marB="0" anchor="ctr"/>
                </a:tc>
              </a:tr>
              <a:tr h="656129">
                <a:tc>
                  <a:txBody>
                    <a:bodyPr/>
                    <a:lstStyle/>
                    <a:p>
                      <a:r>
                        <a:rPr lang="en-US" sz="1600" dirty="0" smtClean="0"/>
                        <a:t>Database management</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CA SaaS  manages all database.  No customer access for settings </a:t>
                      </a:r>
                      <a:r>
                        <a:rPr lang="en-US" sz="1100" b="0" i="0" u="none" strike="noStrike" dirty="0" smtClean="0">
                          <a:solidFill>
                            <a:srgbClr val="000000"/>
                          </a:solidFill>
                          <a:effectLst/>
                          <a:latin typeface="Calibri" panose="020F0502020204030204" pitchFamily="34" charset="0"/>
                        </a:rPr>
                        <a:t>changes. CA SaaS  will utilize the best practice for the Oracle optimization.  Not configurable at the customer end.</a:t>
                      </a:r>
                    </a:p>
                  </a:txBody>
                  <a:tcPr marL="9525" marR="9525" marT="9525" marB="0" anchor="ctr"/>
                </a:tc>
              </a:tr>
              <a:tr h="656129">
                <a:tc>
                  <a:txBody>
                    <a:bodyPr/>
                    <a:lstStyle/>
                    <a:p>
                      <a:r>
                        <a:rPr lang="en-US" sz="1600" dirty="0" smtClean="0"/>
                        <a:t>GEL Database Updates</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smtClean="0">
                          <a:solidFill>
                            <a:srgbClr val="000000"/>
                          </a:solidFill>
                          <a:effectLst/>
                          <a:latin typeface="Calibri" panose="020F0502020204030204" pitchFamily="34" charset="0"/>
                        </a:rPr>
                        <a:t>CA SaaS will not support direct database updates</a:t>
                      </a:r>
                      <a:r>
                        <a:rPr lang="en-US" sz="1100" b="0" i="0" u="none" strike="noStrike" baseline="0" dirty="0" smtClean="0">
                          <a:solidFill>
                            <a:srgbClr val="000000"/>
                          </a:solidFill>
                          <a:effectLst/>
                          <a:latin typeface="Calibri" panose="020F0502020204030204" pitchFamily="34" charset="0"/>
                        </a:rPr>
                        <a:t>, but they do not currently restrict them.  If a script causes a database issue, it is the client’s responsibility to remediate  making CA not liable.</a:t>
                      </a:r>
                      <a:endParaRPr lang="en-US" sz="1100" b="0" i="0" u="none" strike="noStrike" dirty="0">
                        <a:solidFill>
                          <a:srgbClr val="000000"/>
                        </a:solidFill>
                        <a:effectLst/>
                        <a:latin typeface="Calibri" panose="020F0502020204030204" pitchFamily="34" charset="0"/>
                      </a:endParaRPr>
                    </a:p>
                  </a:txBody>
                  <a:tcPr marL="9525" marR="9525" marT="9525" marB="0" anchor="ctr"/>
                </a:tc>
              </a:tr>
              <a:tr h="352876">
                <a:tc>
                  <a:txBody>
                    <a:bodyPr/>
                    <a:lstStyle/>
                    <a:p>
                      <a:r>
                        <a:rPr lang="en-US" sz="1600" b="1" dirty="0" smtClean="0"/>
                        <a:t>Reporting</a:t>
                      </a:r>
                      <a:endParaRPr lang="en-US" sz="1600" b="1"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r h="630025">
                <a:tc>
                  <a:txBody>
                    <a:bodyPr/>
                    <a:lstStyle/>
                    <a:p>
                      <a:r>
                        <a:rPr lang="en-US" sz="1600" dirty="0" smtClean="0"/>
                        <a:t>Utilize any BI solution</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will provide access to Business Object and </a:t>
                      </a:r>
                      <a:r>
                        <a:rPr lang="en-US" sz="1100" b="0" i="0" u="none" strike="noStrike" dirty="0" err="1">
                          <a:solidFill>
                            <a:srgbClr val="000000"/>
                          </a:solidFill>
                          <a:effectLst/>
                          <a:latin typeface="Calibri" panose="020F0502020204030204" pitchFamily="34" charset="0"/>
                        </a:rPr>
                        <a:t>Jaspersoft</a:t>
                      </a:r>
                      <a:r>
                        <a:rPr lang="en-US" sz="1100" b="0" i="0" u="none" strike="noStrike" dirty="0">
                          <a:solidFill>
                            <a:srgbClr val="000000"/>
                          </a:solidFill>
                          <a:effectLst/>
                          <a:latin typeface="Calibri" panose="020F0502020204030204" pitchFamily="34" charset="0"/>
                        </a:rPr>
                        <a:t> (as of 14.2) for </a:t>
                      </a:r>
                      <a:r>
                        <a:rPr lang="en-US" sz="1100" b="0" i="0" u="none" strike="noStrike" dirty="0" smtClean="0">
                          <a:solidFill>
                            <a:srgbClr val="000000"/>
                          </a:solidFill>
                          <a:effectLst/>
                          <a:latin typeface="Calibri" panose="020F0502020204030204" pitchFamily="34" charset="0"/>
                        </a:rPr>
                        <a:t>reporting</a:t>
                      </a:r>
                      <a:r>
                        <a:rPr lang="en-US" sz="1100" b="0" i="0" u="none" strike="noStrike" baseline="0" dirty="0" smtClean="0">
                          <a:solidFill>
                            <a:srgbClr val="000000"/>
                          </a:solidFill>
                          <a:effectLst/>
                          <a:latin typeface="Calibri" panose="020F0502020204030204" pitchFamily="34" charset="0"/>
                        </a:rPr>
                        <a:t> within Clarity – no external data warehouse connection allowed</a:t>
                      </a:r>
                      <a:endParaRPr lang="en-US" sz="1100" b="0" i="0" u="none" strike="noStrike" dirty="0">
                        <a:solidFill>
                          <a:srgbClr val="000000"/>
                        </a:solidFill>
                        <a:effectLst/>
                        <a:latin typeface="Calibri" panose="020F0502020204030204" pitchFamily="34" charset="0"/>
                      </a:endParaRPr>
                    </a:p>
                  </a:txBody>
                  <a:tcPr marL="9525" marR="9525" marT="9525" marB="0" anchor="ctr"/>
                </a:tc>
              </a:tr>
              <a:tr h="558720">
                <a:tc>
                  <a:txBody>
                    <a:bodyPr/>
                    <a:lstStyle/>
                    <a:p>
                      <a:r>
                        <a:rPr lang="en-US" sz="1600" dirty="0" smtClean="0"/>
                        <a:t>Utilize native Business Objects functionality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provides </a:t>
                      </a:r>
                      <a:r>
                        <a:rPr lang="en-US" sz="1100" b="0" i="0" u="none" strike="noStrike" dirty="0" smtClean="0">
                          <a:solidFill>
                            <a:srgbClr val="000000"/>
                          </a:solidFill>
                          <a:effectLst/>
                          <a:latin typeface="Calibri" panose="020F0502020204030204" pitchFamily="34" charset="0"/>
                        </a:rPr>
                        <a:t>limited </a:t>
                      </a:r>
                      <a:r>
                        <a:rPr lang="en-US" sz="1100" b="0" i="0" u="none" strike="noStrike" dirty="0">
                          <a:solidFill>
                            <a:srgbClr val="000000"/>
                          </a:solidFill>
                          <a:effectLst/>
                          <a:latin typeface="Calibri" panose="020F0502020204030204" pitchFamily="34" charset="0"/>
                        </a:rPr>
                        <a:t>support/access to Business Objects.  Not all features (like emailing reports) are available </a:t>
                      </a:r>
                    </a:p>
                  </a:txBody>
                  <a:tcPr marL="9525" marR="9525" marT="9525" marB="0" anchor="ctr"/>
                </a:tc>
              </a:tr>
            </a:tbl>
          </a:graphicData>
        </a:graphic>
      </p:graphicFrame>
    </p:spTree>
    <p:extLst>
      <p:ext uri="{BB962C8B-B14F-4D97-AF65-F5344CB8AC3E}">
        <p14:creationId xmlns:p14="http://schemas.microsoft.com/office/powerpoint/2010/main" val="1900459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Matrix </a:t>
            </a:r>
            <a:r>
              <a:rPr lang="en-US" sz="2400" dirty="0" smtClean="0"/>
              <a:t>(which method has the advantage)</a:t>
            </a:r>
            <a:endParaRPr lang="en-US" dirty="0"/>
          </a:p>
        </p:txBody>
      </p:sp>
      <p:sp>
        <p:nvSpPr>
          <p:cNvPr id="3" name="Content Placeholder 2"/>
          <p:cNvSpPr>
            <a:spLocks noGrp="1"/>
          </p:cNvSpPr>
          <p:nvPr>
            <p:ph sz="quarter" idx="18"/>
          </p:nvPr>
        </p:nvSpPr>
        <p:spPr/>
        <p:txBody>
          <a:bodyPr/>
          <a:lstStyle/>
          <a:p>
            <a:pPr marL="457200" lvl="1" indent="0">
              <a:buNone/>
            </a:pPr>
            <a:endParaRPr lang="en-US" sz="1700" dirty="0" smtClean="0"/>
          </a:p>
        </p:txBody>
      </p:sp>
      <p:sp>
        <p:nvSpPr>
          <p:cNvPr id="4" name="Title 1"/>
          <p:cNvSpPr txBox="1">
            <a:spLocks/>
          </p:cNvSpPr>
          <p:nvPr/>
        </p:nvSpPr>
        <p:spPr>
          <a:xfrm>
            <a:off x="304056" y="1014005"/>
            <a:ext cx="8339425" cy="775687"/>
          </a:xfrm>
          <a:prstGeom prst="rect">
            <a:avLst/>
          </a:prstGeom>
        </p:spPr>
        <p:txBody>
          <a:bodyPr/>
          <a:lstStyle>
            <a:lvl1pPr algn="l" defTabSz="914400" rtl="0" eaLnBrk="1" latinLnBrk="0" hangingPunct="1">
              <a:spcBef>
                <a:spcPct val="0"/>
              </a:spcBef>
              <a:buNone/>
              <a:defRPr sz="3600" b="0" kern="1200">
                <a:solidFill>
                  <a:schemeClr val="tx1"/>
                </a:solidFill>
                <a:latin typeface="+mj-lt"/>
                <a:ea typeface="+mj-ea"/>
                <a:cs typeface="+mj-cs"/>
              </a:defRPr>
            </a:lvl1pPr>
          </a:lstStyle>
          <a:p>
            <a:r>
              <a:rPr lang="en-US" smtClean="0"/>
              <a:t>Advantages Matrix </a:t>
            </a:r>
            <a:r>
              <a:rPr lang="en-US" sz="1800" smtClean="0"/>
              <a:t>(Which Method Has the Advantage)</a:t>
            </a:r>
            <a:endParaRPr lang="en-US" dirty="0"/>
          </a:p>
        </p:txBody>
      </p:sp>
      <p:graphicFrame>
        <p:nvGraphicFramePr>
          <p:cNvPr id="5" name="Content Placeholder 23"/>
          <p:cNvGraphicFramePr>
            <a:graphicFrameLocks/>
          </p:cNvGraphicFramePr>
          <p:nvPr>
            <p:extLst>
              <p:ext uri="{D42A27DB-BD31-4B8C-83A1-F6EECF244321}">
                <p14:modId xmlns:p14="http://schemas.microsoft.com/office/powerpoint/2010/main" val="1239226955"/>
              </p:ext>
            </p:extLst>
          </p:nvPr>
        </p:nvGraphicFramePr>
        <p:xfrm>
          <a:off x="305126" y="978145"/>
          <a:ext cx="8414555" cy="4971135"/>
        </p:xfrm>
        <a:graphic>
          <a:graphicData uri="http://schemas.openxmlformats.org/drawingml/2006/table">
            <a:tbl>
              <a:tblPr firstRow="1" bandRow="1">
                <a:tableStyleId>{5C22544A-7EE6-4342-B048-85BDC9FD1C3A}</a:tableStyleId>
              </a:tblPr>
              <a:tblGrid>
                <a:gridCol w="2163087"/>
                <a:gridCol w="1443151"/>
                <a:gridCol w="1352339"/>
                <a:gridCol w="3455978"/>
              </a:tblGrid>
              <a:tr h="426302">
                <a:tc>
                  <a:txBody>
                    <a:bodyPr/>
                    <a:lstStyle/>
                    <a:p>
                      <a:r>
                        <a:rPr lang="en-US" dirty="0" smtClean="0"/>
                        <a:t>Operation</a:t>
                      </a:r>
                      <a:endParaRPr lang="en-US" dirty="0"/>
                    </a:p>
                  </a:txBody>
                  <a:tcPr anchor="ctr"/>
                </a:tc>
                <a:tc>
                  <a:txBody>
                    <a:bodyPr/>
                    <a:lstStyle/>
                    <a:p>
                      <a:pPr algn="ctr"/>
                      <a:r>
                        <a:rPr lang="en-US" dirty="0" smtClean="0"/>
                        <a:t>On</a:t>
                      </a:r>
                      <a:r>
                        <a:rPr lang="en-US" baseline="0" dirty="0" smtClean="0"/>
                        <a:t> Premise</a:t>
                      </a:r>
                      <a:endParaRPr lang="en-US" dirty="0"/>
                    </a:p>
                  </a:txBody>
                  <a:tcPr anchor="ctr"/>
                </a:tc>
                <a:tc>
                  <a:txBody>
                    <a:bodyPr/>
                    <a:lstStyle/>
                    <a:p>
                      <a:pPr algn="ctr"/>
                      <a:r>
                        <a:rPr lang="en-US" dirty="0" smtClean="0"/>
                        <a:t>CA SaaS</a:t>
                      </a:r>
                      <a:endParaRPr lang="en-US" dirty="0"/>
                    </a:p>
                  </a:txBody>
                  <a:tcPr anchor="ctr"/>
                </a:tc>
                <a:tc>
                  <a:txBody>
                    <a:bodyPr/>
                    <a:lstStyle/>
                    <a:p>
                      <a:r>
                        <a:rPr lang="en-US" dirty="0" smtClean="0"/>
                        <a:t>Comments</a:t>
                      </a:r>
                      <a:endParaRPr lang="en-US" dirty="0"/>
                    </a:p>
                  </a:txBody>
                  <a:tcPr anchor="ctr"/>
                </a:tc>
              </a:tr>
              <a:tr h="426302">
                <a:tc>
                  <a:txBody>
                    <a:bodyPr/>
                    <a:lstStyle/>
                    <a:p>
                      <a:r>
                        <a:rPr lang="en-US" sz="1600" b="1" dirty="0" smtClean="0"/>
                        <a:t>Authentication</a:t>
                      </a:r>
                      <a:endParaRPr lang="en-US" sz="1600" b="1" dirty="0"/>
                    </a:p>
                  </a:txBody>
                  <a:tcPr/>
                </a:tc>
                <a:tc>
                  <a:txBody>
                    <a:bodyPr/>
                    <a:lstStyle/>
                    <a:p>
                      <a:pPr algn="ctr"/>
                      <a:endParaRPr lang="en-US" dirty="0"/>
                    </a:p>
                  </a:txBody>
                  <a:tcPr anchor="ctr"/>
                </a:tc>
                <a:tc>
                  <a:txBody>
                    <a:bodyPr/>
                    <a:lstStyle/>
                    <a:p>
                      <a:pPr algn="ctr"/>
                      <a:endParaRPr lang="en-US" dirty="0"/>
                    </a:p>
                  </a:txBody>
                  <a:tcPr anchor="ctr"/>
                </a:tc>
                <a:tc>
                  <a:txBody>
                    <a:bodyPr/>
                    <a:lstStyle/>
                    <a:p>
                      <a:endParaRPr lang="en-US"/>
                    </a:p>
                  </a:txBody>
                  <a:tcPr/>
                </a:tc>
              </a:tr>
              <a:tr h="426302">
                <a:tc>
                  <a:txBody>
                    <a:bodyPr/>
                    <a:lstStyle/>
                    <a:p>
                      <a:r>
                        <a:rPr lang="en-US" sz="1600" dirty="0" smtClean="0"/>
                        <a:t>Direct LDAP support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provides integrated authentication via the CA </a:t>
                      </a:r>
                      <a:r>
                        <a:rPr lang="en-US" sz="1100" b="0" i="0" u="none" strike="noStrike" dirty="0" smtClean="0">
                          <a:solidFill>
                            <a:srgbClr val="000000"/>
                          </a:solidFill>
                          <a:effectLst/>
                          <a:latin typeface="Calibri" panose="020F0502020204030204" pitchFamily="34" charset="0"/>
                        </a:rPr>
                        <a:t>Portal.  No direct integration to a customer LDAP system.</a:t>
                      </a:r>
                      <a:endParaRPr lang="en-US" sz="1100" b="0" i="0" u="none" strike="noStrike" dirty="0">
                        <a:solidFill>
                          <a:srgbClr val="000000"/>
                        </a:solidFill>
                        <a:effectLst/>
                        <a:latin typeface="Calibri" panose="020F0502020204030204" pitchFamily="34" charset="0"/>
                      </a:endParaRPr>
                    </a:p>
                  </a:txBody>
                  <a:tcPr marL="9525" marR="9525" marT="9525" marB="0" anchor="ctr"/>
                </a:tc>
              </a:tr>
              <a:tr h="426302">
                <a:tc>
                  <a:txBody>
                    <a:bodyPr/>
                    <a:lstStyle/>
                    <a:p>
                      <a:r>
                        <a:rPr lang="en-US" sz="1600" dirty="0" smtClean="0"/>
                        <a:t>Federated SSO support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provides </a:t>
                      </a:r>
                      <a:r>
                        <a:rPr lang="en-US" sz="1100" b="0" i="0" u="none" strike="noStrike" dirty="0" smtClean="0">
                          <a:solidFill>
                            <a:srgbClr val="000000"/>
                          </a:solidFill>
                          <a:effectLst/>
                          <a:latin typeface="Calibri" panose="020F0502020204030204" pitchFamily="34" charset="0"/>
                        </a:rPr>
                        <a:t>federated SSO support.  The customer</a:t>
                      </a:r>
                      <a:r>
                        <a:rPr lang="en-US" sz="1100" b="0" i="0" u="none" strike="noStrike" baseline="0" dirty="0" smtClean="0">
                          <a:solidFill>
                            <a:srgbClr val="000000"/>
                          </a:solidFill>
                          <a:effectLst/>
                          <a:latin typeface="Calibri" panose="020F0502020204030204" pitchFamily="34" charset="0"/>
                        </a:rPr>
                        <a:t> just need s to have an identity.</a:t>
                      </a:r>
                      <a:endParaRPr lang="en-US" sz="1100" b="0" i="0" u="none" strike="noStrike" dirty="0">
                        <a:solidFill>
                          <a:srgbClr val="000000"/>
                        </a:solidFill>
                        <a:effectLst/>
                        <a:latin typeface="Calibri" panose="020F0502020204030204" pitchFamily="34" charset="0"/>
                      </a:endParaRPr>
                    </a:p>
                  </a:txBody>
                  <a:tcPr marL="9525" marR="9525" marT="9525" marB="0" anchor="ctr"/>
                </a:tc>
              </a:tr>
              <a:tr h="371136">
                <a:tc>
                  <a:txBody>
                    <a:bodyPr/>
                    <a:lstStyle/>
                    <a:p>
                      <a:r>
                        <a:rPr lang="en-US" sz="1600" b="1" dirty="0" smtClean="0"/>
                        <a:t>Connectivity</a:t>
                      </a:r>
                      <a:endParaRPr lang="en-US" sz="1600" b="1" dirty="0"/>
                    </a:p>
                  </a:txBody>
                  <a:tcPr/>
                </a:tc>
                <a:tc>
                  <a:txBody>
                    <a:bodyPr/>
                    <a:lstStyle/>
                    <a:p>
                      <a:pPr algn="ctr"/>
                      <a:endParaRPr lang="en-US"/>
                    </a:p>
                  </a:txBody>
                  <a:tcPr anchor="ctr"/>
                </a:tc>
                <a:tc>
                  <a:txBody>
                    <a:bodyPr/>
                    <a:lstStyle/>
                    <a:p>
                      <a:pPr algn="ctr"/>
                      <a:endParaRPr lang="en-US" dirty="0"/>
                    </a:p>
                  </a:txBody>
                  <a:tcPr anchor="ctr"/>
                </a:tc>
                <a:tc>
                  <a:txBody>
                    <a:bodyPr/>
                    <a:lstStyle/>
                    <a:p>
                      <a:endParaRPr lang="en-US" dirty="0"/>
                    </a:p>
                  </a:txBody>
                  <a:tcPr anchor="ctr"/>
                </a:tc>
              </a:tr>
              <a:tr h="587632">
                <a:tc>
                  <a:txBody>
                    <a:bodyPr/>
                    <a:lstStyle/>
                    <a:p>
                      <a:r>
                        <a:rPr lang="en-US" sz="1600" dirty="0" smtClean="0"/>
                        <a:t>VPN Required</a:t>
                      </a:r>
                      <a:r>
                        <a:rPr lang="en-US" sz="1600" baseline="0" dirty="0" smtClean="0"/>
                        <a:t> for Clarity</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does not require a VPN for Clarity access.  Access is secured via the browser and HTTPS.</a:t>
                      </a:r>
                    </a:p>
                  </a:txBody>
                  <a:tcPr marL="9525" marR="9525" marT="9525" marB="0" anchor="ctr"/>
                </a:tc>
              </a:tr>
              <a:tr h="597267">
                <a:tc>
                  <a:txBody>
                    <a:bodyPr/>
                    <a:lstStyle/>
                    <a:p>
                      <a:r>
                        <a:rPr lang="en-US" sz="1600" dirty="0" smtClean="0"/>
                        <a:t>VPN Required</a:t>
                      </a:r>
                      <a:r>
                        <a:rPr lang="en-US" sz="1600" baseline="0" dirty="0" smtClean="0"/>
                        <a:t> for Database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offers a client side VPN (no point to point) so read-only database access can be utilized.</a:t>
                      </a:r>
                    </a:p>
                  </a:txBody>
                  <a:tcPr marL="9525" marR="9525" marT="9525" marB="0" anchor="ctr"/>
                </a:tc>
              </a:tr>
              <a:tr h="467764">
                <a:tc>
                  <a:txBody>
                    <a:bodyPr/>
                    <a:lstStyle/>
                    <a:p>
                      <a:pPr marL="0" algn="l" defTabSz="914400" rtl="0" eaLnBrk="1" latinLnBrk="0" hangingPunct="1"/>
                      <a:r>
                        <a:rPr lang="en-US" sz="1600" b="1" kern="1200" dirty="0" smtClean="0">
                          <a:solidFill>
                            <a:schemeClr val="dk1"/>
                          </a:solidFill>
                          <a:latin typeface="+mn-lt"/>
                          <a:ea typeface="+mn-ea"/>
                          <a:cs typeface="+mn-cs"/>
                        </a:rPr>
                        <a:t>Clarity Administration</a:t>
                      </a:r>
                      <a:endParaRPr lang="en-US" sz="1600" b="1"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algn="ctr"/>
                      <a:endParaRPr lang="en-US" dirty="0"/>
                    </a:p>
                  </a:txBody>
                  <a:tcPr anchor="ctr"/>
                </a:tc>
                <a:tc>
                  <a:txBody>
                    <a:bodyPr/>
                    <a:lstStyle/>
                    <a:p>
                      <a:endParaRPr lang="en-US" dirty="0"/>
                    </a:p>
                  </a:txBody>
                  <a:tcPr anchor="ctr"/>
                </a:tc>
              </a:tr>
              <a:tr h="426302">
                <a:tc>
                  <a:txBody>
                    <a:bodyPr/>
                    <a:lstStyle/>
                    <a:p>
                      <a:r>
                        <a:rPr lang="en-US" sz="1600" b="0" dirty="0" smtClean="0"/>
                        <a:t>Acces</a:t>
                      </a:r>
                      <a:r>
                        <a:rPr lang="en-US" sz="1600" b="0" baseline="0" dirty="0" smtClean="0"/>
                        <a:t>s to the CSA</a:t>
                      </a:r>
                      <a:endParaRPr lang="en-US" sz="16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controls all CSA based settings.  Not client configurable</a:t>
                      </a:r>
                    </a:p>
                  </a:txBody>
                  <a:tcPr marL="9525" marR="9525" marT="9525" marB="0" anchor="ctr"/>
                </a:tc>
              </a:tr>
              <a:tr h="377428">
                <a:tc>
                  <a:txBody>
                    <a:bodyPr/>
                    <a:lstStyle/>
                    <a:p>
                      <a:r>
                        <a:rPr lang="en-US" sz="1600" b="1" dirty="0" smtClean="0"/>
                        <a:t>Integrations</a:t>
                      </a:r>
                      <a:endParaRPr lang="en-US" sz="1600" b="1" dirty="0"/>
                    </a:p>
                  </a:txBody>
                  <a:tcP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r h="438398">
                <a:tc>
                  <a:txBody>
                    <a:bodyPr/>
                    <a:lstStyle/>
                    <a:p>
                      <a:r>
                        <a:rPr lang="en-US" sz="1600" dirty="0" smtClean="0"/>
                        <a:t>Direct</a:t>
                      </a:r>
                      <a:r>
                        <a:rPr lang="en-US" sz="1600" baseline="0" dirty="0" smtClean="0"/>
                        <a:t> database link</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does not allow direct database integrations.  Flat file via SFTP transfer or XOG can be used</a:t>
                      </a:r>
                    </a:p>
                  </a:txBody>
                  <a:tcPr marL="9525" marR="9525" marT="9525" marB="0" anchor="b"/>
                </a:tc>
              </a:tr>
            </a:tbl>
          </a:graphicData>
        </a:graphic>
      </p:graphicFrame>
    </p:spTree>
    <p:extLst>
      <p:ext uri="{BB962C8B-B14F-4D97-AF65-F5344CB8AC3E}">
        <p14:creationId xmlns:p14="http://schemas.microsoft.com/office/powerpoint/2010/main" val="1405679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Matrix </a:t>
            </a:r>
            <a:r>
              <a:rPr lang="en-US" sz="2400" dirty="0" smtClean="0"/>
              <a:t>(which method has the advantage)</a:t>
            </a:r>
            <a:endParaRPr lang="en-US" dirty="0"/>
          </a:p>
        </p:txBody>
      </p:sp>
      <p:sp>
        <p:nvSpPr>
          <p:cNvPr id="3" name="Content Placeholder 2"/>
          <p:cNvSpPr>
            <a:spLocks noGrp="1"/>
          </p:cNvSpPr>
          <p:nvPr>
            <p:ph sz="quarter" idx="18"/>
          </p:nvPr>
        </p:nvSpPr>
        <p:spPr/>
        <p:txBody>
          <a:bodyPr/>
          <a:lstStyle/>
          <a:p>
            <a:pPr marL="457200" lvl="1" indent="0">
              <a:buNone/>
            </a:pPr>
            <a:endParaRPr lang="en-US" sz="1700" dirty="0" smtClean="0"/>
          </a:p>
        </p:txBody>
      </p:sp>
      <p:sp>
        <p:nvSpPr>
          <p:cNvPr id="4" name="Title 1"/>
          <p:cNvSpPr txBox="1">
            <a:spLocks/>
          </p:cNvSpPr>
          <p:nvPr/>
        </p:nvSpPr>
        <p:spPr>
          <a:xfrm>
            <a:off x="304056" y="1014005"/>
            <a:ext cx="8339425" cy="775687"/>
          </a:xfrm>
          <a:prstGeom prst="rect">
            <a:avLst/>
          </a:prstGeom>
        </p:spPr>
        <p:txBody>
          <a:bodyPr/>
          <a:lstStyle>
            <a:lvl1pPr algn="l" defTabSz="914400" rtl="0" eaLnBrk="1" latinLnBrk="0" hangingPunct="1">
              <a:spcBef>
                <a:spcPct val="0"/>
              </a:spcBef>
              <a:buNone/>
              <a:defRPr sz="3600" b="0" kern="1200">
                <a:solidFill>
                  <a:schemeClr val="tx1"/>
                </a:solidFill>
                <a:latin typeface="+mj-lt"/>
                <a:ea typeface="+mj-ea"/>
                <a:cs typeface="+mj-cs"/>
              </a:defRPr>
            </a:lvl1pPr>
          </a:lstStyle>
          <a:p>
            <a:r>
              <a:rPr lang="en-US" smtClean="0"/>
              <a:t>Advantages Matrix </a:t>
            </a:r>
            <a:r>
              <a:rPr lang="en-US" sz="1800" smtClean="0"/>
              <a:t>(Which Method Has the Advantage)</a:t>
            </a:r>
            <a:endParaRPr lang="en-US" dirty="0"/>
          </a:p>
        </p:txBody>
      </p:sp>
      <p:graphicFrame>
        <p:nvGraphicFramePr>
          <p:cNvPr id="5" name="Content Placeholder 23"/>
          <p:cNvGraphicFramePr>
            <a:graphicFrameLocks/>
          </p:cNvGraphicFramePr>
          <p:nvPr>
            <p:extLst>
              <p:ext uri="{D42A27DB-BD31-4B8C-83A1-F6EECF244321}">
                <p14:modId xmlns:p14="http://schemas.microsoft.com/office/powerpoint/2010/main" val="2479039453"/>
              </p:ext>
            </p:extLst>
          </p:nvPr>
        </p:nvGraphicFramePr>
        <p:xfrm>
          <a:off x="305126" y="978145"/>
          <a:ext cx="8414555" cy="4971134"/>
        </p:xfrm>
        <a:graphic>
          <a:graphicData uri="http://schemas.openxmlformats.org/drawingml/2006/table">
            <a:tbl>
              <a:tblPr firstRow="1" bandRow="1">
                <a:tableStyleId>{5C22544A-7EE6-4342-B048-85BDC9FD1C3A}</a:tableStyleId>
              </a:tblPr>
              <a:tblGrid>
                <a:gridCol w="2163087"/>
                <a:gridCol w="1443151"/>
                <a:gridCol w="1352339"/>
                <a:gridCol w="3455978"/>
              </a:tblGrid>
              <a:tr h="445631">
                <a:tc>
                  <a:txBody>
                    <a:bodyPr/>
                    <a:lstStyle/>
                    <a:p>
                      <a:r>
                        <a:rPr lang="en-US" dirty="0" smtClean="0"/>
                        <a:t>Operation</a:t>
                      </a:r>
                      <a:endParaRPr lang="en-US" dirty="0"/>
                    </a:p>
                  </a:txBody>
                  <a:tcPr anchor="ctr"/>
                </a:tc>
                <a:tc>
                  <a:txBody>
                    <a:bodyPr/>
                    <a:lstStyle/>
                    <a:p>
                      <a:pPr algn="ctr"/>
                      <a:r>
                        <a:rPr lang="en-US" dirty="0" smtClean="0"/>
                        <a:t>On</a:t>
                      </a:r>
                      <a:r>
                        <a:rPr lang="en-US" baseline="0" dirty="0" smtClean="0"/>
                        <a:t> Premise</a:t>
                      </a:r>
                      <a:endParaRPr lang="en-US" dirty="0"/>
                    </a:p>
                  </a:txBody>
                  <a:tcPr anchor="ctr"/>
                </a:tc>
                <a:tc>
                  <a:txBody>
                    <a:bodyPr/>
                    <a:lstStyle/>
                    <a:p>
                      <a:pPr algn="ctr"/>
                      <a:r>
                        <a:rPr lang="en-US" dirty="0" smtClean="0"/>
                        <a:t>CA SaaS</a:t>
                      </a:r>
                      <a:endParaRPr lang="en-US" dirty="0"/>
                    </a:p>
                  </a:txBody>
                  <a:tcPr anchor="ctr"/>
                </a:tc>
                <a:tc>
                  <a:txBody>
                    <a:bodyPr/>
                    <a:lstStyle/>
                    <a:p>
                      <a:r>
                        <a:rPr lang="en-US" dirty="0" smtClean="0"/>
                        <a:t>Comments</a:t>
                      </a:r>
                      <a:endParaRPr lang="en-US" dirty="0"/>
                    </a:p>
                  </a:txBody>
                  <a:tcPr anchor="ctr"/>
                </a:tc>
              </a:tr>
              <a:tr h="445631">
                <a:tc>
                  <a:txBody>
                    <a:bodyPr/>
                    <a:lstStyle/>
                    <a:p>
                      <a:r>
                        <a:rPr lang="en-US" sz="1600" b="1" dirty="0" smtClean="0"/>
                        <a:t>Business Factors</a:t>
                      </a:r>
                      <a:endParaRPr lang="en-US" sz="1600" b="1" dirty="0"/>
                    </a:p>
                  </a:txBody>
                  <a:tcP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tc>
              </a:tr>
              <a:tr h="886161">
                <a:tc>
                  <a:txBody>
                    <a:bodyPr/>
                    <a:lstStyle/>
                    <a:p>
                      <a:r>
                        <a:rPr lang="en-US" sz="1600" dirty="0" smtClean="0"/>
                        <a:t>Upgrades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CA SaaS provides </a:t>
                      </a:r>
                      <a:r>
                        <a:rPr lang="en-US" sz="1100" b="0" i="0" u="none" strike="noStrike" kern="1200" dirty="0" smtClean="0">
                          <a:solidFill>
                            <a:srgbClr val="000000"/>
                          </a:solidFill>
                          <a:effectLst/>
                          <a:latin typeface="Calibri" panose="020F0502020204030204" pitchFamily="34" charset="0"/>
                          <a:ea typeface="+mn-ea"/>
                          <a:cs typeface="+mn-cs"/>
                        </a:rPr>
                        <a:t> the ability to reduce the duration and cost of upgrades – the technical upgrade being performed by CA.  SaaS does not provide the ability to leverage the full set of upgrade logs and data to ensure all aspects of the upgrade are successful.</a:t>
                      </a:r>
                      <a:endParaRPr lang="en-US" sz="11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r h="445631">
                <a:tc>
                  <a:txBody>
                    <a:bodyPr/>
                    <a:lstStyle/>
                    <a:p>
                      <a:r>
                        <a:rPr lang="en-US" sz="1600" dirty="0" smtClean="0"/>
                        <a:t>Version Control</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CA SaaS </a:t>
                      </a:r>
                      <a:r>
                        <a:rPr lang="en-US" sz="1100" b="0" i="0" u="none" strike="noStrike" kern="1200" dirty="0" smtClean="0">
                          <a:solidFill>
                            <a:srgbClr val="000000"/>
                          </a:solidFill>
                          <a:effectLst/>
                          <a:latin typeface="Calibri" panose="020F0502020204030204" pitchFamily="34" charset="0"/>
                          <a:ea typeface="+mn-ea"/>
                          <a:cs typeface="+mn-cs"/>
                        </a:rPr>
                        <a:t>requires that a company stay on a supported version </a:t>
                      </a:r>
                      <a:endParaRPr lang="en-US" sz="11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r h="387963">
                <a:tc>
                  <a:txBody>
                    <a:bodyPr/>
                    <a:lstStyle/>
                    <a:p>
                      <a:r>
                        <a:rPr lang="en-US" sz="1600" dirty="0" smtClean="0"/>
                        <a:t>External</a:t>
                      </a:r>
                      <a:r>
                        <a:rPr lang="en-US" sz="1600" baseline="0" dirty="0" smtClean="0"/>
                        <a:t> Data Access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ctr"/>
                      <a:endParaRPr lang="en-US" dirty="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a:t>
                      </a:r>
                      <a:r>
                        <a:rPr lang="en-US" sz="1100" b="0" i="0" u="none" strike="noStrike" dirty="0" smtClean="0">
                          <a:solidFill>
                            <a:srgbClr val="000000"/>
                          </a:solidFill>
                          <a:effectLst/>
                          <a:latin typeface="Calibri" panose="020F0502020204030204" pitchFamily="34" charset="0"/>
                        </a:rPr>
                        <a:t>leaves</a:t>
                      </a:r>
                      <a:r>
                        <a:rPr lang="en-US" sz="1100" b="0" i="0" u="none" strike="noStrike" baseline="0" dirty="0" smtClean="0">
                          <a:solidFill>
                            <a:srgbClr val="000000"/>
                          </a:solidFill>
                          <a:effectLst/>
                          <a:latin typeface="Calibri" panose="020F0502020204030204" pitchFamily="34" charset="0"/>
                        </a:rPr>
                        <a:t> a companies data accessible outside of a company firewall</a:t>
                      </a:r>
                      <a:endParaRPr lang="en-US" sz="1100" b="0" i="0" u="none" strike="noStrike" dirty="0">
                        <a:solidFill>
                          <a:srgbClr val="000000"/>
                        </a:solidFill>
                        <a:effectLst/>
                        <a:latin typeface="Calibri" panose="020F0502020204030204" pitchFamily="34" charset="0"/>
                      </a:endParaRPr>
                    </a:p>
                  </a:txBody>
                  <a:tcPr marL="9525" marR="9525" marT="9525" marB="0" anchor="ctr"/>
                </a:tc>
              </a:tr>
              <a:tr h="402598">
                <a:tc>
                  <a:txBody>
                    <a:bodyPr/>
                    <a:lstStyle/>
                    <a:p>
                      <a:r>
                        <a:rPr lang="en-US" sz="1600" b="1" dirty="0" smtClean="0"/>
                        <a:t>Performance</a:t>
                      </a:r>
                      <a:endParaRPr lang="en-US" sz="1600" b="1" dirty="0"/>
                    </a:p>
                  </a:txBody>
                  <a:tcP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r h="710920">
                <a:tc>
                  <a:txBody>
                    <a:bodyPr/>
                    <a:lstStyle/>
                    <a:p>
                      <a:r>
                        <a:rPr lang="en-US" sz="1600" dirty="0" smtClean="0"/>
                        <a:t>Overall</a:t>
                      </a:r>
                      <a:r>
                        <a:rPr lang="en-US" sz="1600" baseline="0" dirty="0" smtClean="0"/>
                        <a:t> Performance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a:t>
                      </a:r>
                      <a:r>
                        <a:rPr lang="en-US" sz="1100" b="0" i="0" u="none" strike="noStrike" dirty="0" smtClean="0">
                          <a:solidFill>
                            <a:srgbClr val="000000"/>
                          </a:solidFill>
                          <a:effectLst/>
                          <a:latin typeface="Calibri" panose="020F0502020204030204" pitchFamily="34" charset="0"/>
                        </a:rPr>
                        <a:t>has</a:t>
                      </a:r>
                      <a:r>
                        <a:rPr lang="en-US" sz="1100" b="0" i="0" u="none" strike="noStrike" baseline="0" dirty="0" smtClean="0">
                          <a:solidFill>
                            <a:srgbClr val="000000"/>
                          </a:solidFill>
                          <a:effectLst/>
                          <a:latin typeface="Calibri" panose="020F0502020204030204" pitchFamily="34" charset="0"/>
                        </a:rPr>
                        <a:t> a proven track record of solid performance, but 95% of clients are less than 5K users.  On premise can have very solid performance, but tuning for performance is expensive.</a:t>
                      </a:r>
                      <a:endParaRPr lang="en-US" sz="1100" b="0" i="0" u="none" strike="noStrike" dirty="0">
                        <a:solidFill>
                          <a:srgbClr val="000000"/>
                        </a:solidFill>
                        <a:effectLst/>
                        <a:latin typeface="Calibri" panose="020F0502020204030204" pitchFamily="34" charset="0"/>
                      </a:endParaRPr>
                    </a:p>
                  </a:txBody>
                  <a:tcPr marL="9525" marR="9525" marT="9525" marB="0" anchor="ctr"/>
                </a:tc>
              </a:tr>
              <a:tr h="535679">
                <a:tc>
                  <a:txBody>
                    <a:bodyPr/>
                    <a:lstStyle/>
                    <a:p>
                      <a:r>
                        <a:rPr lang="en-US" sz="1600" dirty="0" smtClean="0"/>
                        <a:t>Performance Analysis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algn="l" fontAlgn="b"/>
                      <a:r>
                        <a:rPr lang="en-US" sz="1100" b="0" i="0" u="none" strike="noStrike" dirty="0">
                          <a:solidFill>
                            <a:srgbClr val="000000"/>
                          </a:solidFill>
                          <a:effectLst/>
                          <a:latin typeface="Calibri" panose="020F0502020204030204" pitchFamily="34" charset="0"/>
                        </a:rPr>
                        <a:t>CA SaaS </a:t>
                      </a:r>
                      <a:r>
                        <a:rPr lang="en-US" sz="1100" b="0" i="0" u="none" strike="noStrike" dirty="0" smtClean="0">
                          <a:solidFill>
                            <a:srgbClr val="000000"/>
                          </a:solidFill>
                          <a:effectLst/>
                          <a:latin typeface="Calibri" panose="020F0502020204030204" pitchFamily="34" charset="0"/>
                        </a:rPr>
                        <a:t>does not allow access to companies to certain performance related data.  CA</a:t>
                      </a:r>
                      <a:r>
                        <a:rPr lang="en-US" sz="1100" b="0" i="0" u="none" strike="noStrike" baseline="0" dirty="0" smtClean="0">
                          <a:solidFill>
                            <a:srgbClr val="000000"/>
                          </a:solidFill>
                          <a:effectLst/>
                          <a:latin typeface="Calibri" panose="020F0502020204030204" pitchFamily="34" charset="0"/>
                        </a:rPr>
                        <a:t> is responsible for all performance testing and improvement.</a:t>
                      </a:r>
                      <a:endParaRPr lang="en-US" sz="1100" b="0" i="0" u="none" strike="noStrike" dirty="0">
                        <a:solidFill>
                          <a:srgbClr val="000000"/>
                        </a:solidFill>
                        <a:effectLst/>
                        <a:latin typeface="Calibri" panose="020F0502020204030204" pitchFamily="34" charset="0"/>
                      </a:endParaRPr>
                    </a:p>
                  </a:txBody>
                  <a:tcPr marL="9525" marR="9525" marT="9525" marB="0" anchor="ctr"/>
                </a:tc>
              </a:tr>
              <a:tr h="710920">
                <a:tc>
                  <a:txBody>
                    <a:bodyPr/>
                    <a:lstStyle/>
                    <a:p>
                      <a:r>
                        <a:rPr lang="en-US" sz="1600" dirty="0" smtClean="0"/>
                        <a:t>Database Performance Objects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ingdings" panose="05000000000000000000" pitchFamily="2" charset="2"/>
                        </a:rPr>
                        <a:t></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c>
                  <a:txBody>
                    <a:bodyPr/>
                    <a:lstStyle/>
                    <a:p>
                      <a:pPr algn="l" fontAlgn="b"/>
                      <a:r>
                        <a:rPr lang="en-US" sz="1100" b="0" i="0" u="none" strike="noStrike" dirty="0" smtClean="0">
                          <a:solidFill>
                            <a:srgbClr val="000000"/>
                          </a:solidFill>
                          <a:effectLst/>
                          <a:latin typeface="Calibri" panose="020F0502020204030204" pitchFamily="34" charset="0"/>
                        </a:rPr>
                        <a:t>CA</a:t>
                      </a:r>
                      <a:r>
                        <a:rPr lang="en-US" sz="1100" b="0" i="0" u="none" strike="noStrike" baseline="0" dirty="0" smtClean="0">
                          <a:solidFill>
                            <a:srgbClr val="000000"/>
                          </a:solidFill>
                          <a:effectLst/>
                          <a:latin typeface="Calibri" panose="020F0502020204030204" pitchFamily="34" charset="0"/>
                        </a:rPr>
                        <a:t> SaaS will not allow custom database triggers, procedures, functions, or views that may be needed in larger instances to improve application performance  for core functions – reports, portlets, workflows</a:t>
                      </a:r>
                      <a:endParaRPr lang="en-US" sz="1100" b="0" i="0" u="none" strike="noStrike" dirty="0">
                        <a:solidFill>
                          <a:srgbClr val="000000"/>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469070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Migrating to SaaS</a:t>
            </a:r>
            <a:endParaRPr lang="en-US" dirty="0"/>
          </a:p>
        </p:txBody>
      </p:sp>
      <p:sp>
        <p:nvSpPr>
          <p:cNvPr id="3" name="Content Placeholder 2"/>
          <p:cNvSpPr>
            <a:spLocks noGrp="1"/>
          </p:cNvSpPr>
          <p:nvPr>
            <p:ph sz="quarter" idx="18"/>
          </p:nvPr>
        </p:nvSpPr>
        <p:spPr/>
        <p:txBody>
          <a:bodyPr/>
          <a:lstStyle/>
          <a:p>
            <a:r>
              <a:rPr lang="en-US" sz="2400" dirty="0" smtClean="0"/>
              <a:t>CA’s On Premise to SaaS conversion program</a:t>
            </a:r>
            <a:endParaRPr lang="en-US" sz="2400" dirty="0"/>
          </a:p>
          <a:p>
            <a:pPr lvl="1"/>
            <a:r>
              <a:rPr lang="en-US" sz="2400" dirty="0" smtClean="0"/>
              <a:t>FREE!</a:t>
            </a:r>
          </a:p>
          <a:p>
            <a:pPr lvl="1"/>
            <a:r>
              <a:rPr lang="en-US" sz="2400" dirty="0" smtClean="0"/>
              <a:t>Will convert you to Oracle if on SQL Server</a:t>
            </a:r>
          </a:p>
          <a:p>
            <a:pPr lvl="1"/>
            <a:r>
              <a:rPr lang="en-US" sz="2400" dirty="0" smtClean="0"/>
              <a:t>Will upgrade you to the latest available release</a:t>
            </a:r>
          </a:p>
          <a:p>
            <a:pPr lvl="1"/>
            <a:r>
              <a:rPr lang="en-US" sz="2400" dirty="0" smtClean="0"/>
              <a:t>Discovery script to identify customizations</a:t>
            </a:r>
          </a:p>
          <a:p>
            <a:pPr lvl="2"/>
            <a:r>
              <a:rPr lang="en-US" sz="1800" dirty="0" smtClean="0"/>
              <a:t>Report detailing all items that need investigation</a:t>
            </a:r>
          </a:p>
          <a:p>
            <a:pPr lvl="1"/>
            <a:r>
              <a:rPr lang="en-US" sz="2400" dirty="0" smtClean="0"/>
              <a:t>Will NOT migration customizations</a:t>
            </a:r>
            <a:endParaRPr lang="en-US" sz="2400" dirty="0"/>
          </a:p>
          <a:p>
            <a:r>
              <a:rPr lang="en-US" sz="2400" dirty="0" smtClean="0"/>
              <a:t>Customization Remediation</a:t>
            </a:r>
            <a:endParaRPr lang="en-US" sz="2400" dirty="0"/>
          </a:p>
          <a:p>
            <a:pPr lvl="1"/>
            <a:r>
              <a:rPr lang="en-US" sz="2400" dirty="0" smtClean="0"/>
              <a:t>Customer or Services partner responsibility</a:t>
            </a:r>
            <a:endParaRPr lang="en-US" sz="2400" dirty="0"/>
          </a:p>
        </p:txBody>
      </p:sp>
    </p:spTree>
    <p:extLst>
      <p:ext uri="{BB962C8B-B14F-4D97-AF65-F5344CB8AC3E}">
        <p14:creationId xmlns:p14="http://schemas.microsoft.com/office/powerpoint/2010/main" val="1111930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Costs</a:t>
            </a:r>
            <a:endParaRPr lang="en-US" dirty="0"/>
          </a:p>
        </p:txBody>
      </p:sp>
      <p:pic>
        <p:nvPicPr>
          <p:cNvPr id="5" name="Content Placeholder 4"/>
          <p:cNvPicPr>
            <a:picLocks noGrp="1" noChangeAspect="1"/>
          </p:cNvPicPr>
          <p:nvPr>
            <p:ph sz="quarter" idx="18"/>
          </p:nvPr>
        </p:nvPicPr>
        <p:blipFill>
          <a:blip r:embed="rId2"/>
          <a:stretch>
            <a:fillRect/>
          </a:stretch>
        </p:blipFill>
        <p:spPr>
          <a:xfrm>
            <a:off x="431800" y="1614952"/>
            <a:ext cx="8280400" cy="3917021"/>
          </a:xfrm>
          <a:prstGeom prst="rect">
            <a:avLst/>
          </a:prstGeom>
        </p:spPr>
      </p:pic>
    </p:spTree>
    <p:extLst>
      <p:ext uri="{BB962C8B-B14F-4D97-AF65-F5344CB8AC3E}">
        <p14:creationId xmlns:p14="http://schemas.microsoft.com/office/powerpoint/2010/main" val="4115562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Blues">
      <a:dk1>
        <a:sysClr val="windowText" lastClr="000000"/>
      </a:dk1>
      <a:lt1>
        <a:sysClr val="window" lastClr="FFFFFF"/>
      </a:lt1>
      <a:dk2>
        <a:srgbClr val="2C3366"/>
      </a:dk2>
      <a:lt2>
        <a:srgbClr val="EAE5EB"/>
      </a:lt2>
      <a:accent1>
        <a:srgbClr val="1761CF"/>
      </a:accent1>
      <a:accent2>
        <a:srgbClr val="2F60FB"/>
      </a:accent2>
      <a:accent3>
        <a:srgbClr val="1272DC"/>
      </a:accent3>
      <a:accent4>
        <a:srgbClr val="4566D1"/>
      </a:accent4>
      <a:accent5>
        <a:srgbClr val="45A5ED"/>
      </a:accent5>
      <a:accent6>
        <a:srgbClr val="4F8CE5"/>
      </a:accent6>
      <a:hlink>
        <a:srgbClr val="0066FF"/>
      </a:hlink>
      <a:folHlink>
        <a:srgbClr val="66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F1D8D2BB357A4CA70BB87C595746C2" ma:contentTypeVersion="2" ma:contentTypeDescription="Create a new document." ma:contentTypeScope="" ma:versionID="49623cd179197e446da57584fafc2ad6">
  <xsd:schema xmlns:xsd="http://www.w3.org/2001/XMLSchema" xmlns:xs="http://www.w3.org/2001/XMLSchema" xmlns:p="http://schemas.microsoft.com/office/2006/metadata/properties" xmlns:ns2="5b1be315-0766-4d80-b991-52bdee4f8bc9" targetNamespace="http://schemas.microsoft.com/office/2006/metadata/properties" ma:root="true" ma:fieldsID="bf44382a1a331ad180911dc553068b7e" ns2:_="">
    <xsd:import namespace="5b1be315-0766-4d80-b991-52bdee4f8bc9"/>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1be315-0766-4d80-b991-52bdee4f8bc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b1be315-0766-4d80-b991-52bdee4f8bc9">
      <UserInfo>
        <DisplayName>Daniel Greer</DisplayName>
        <AccountId>14</AccountId>
        <AccountType/>
      </UserInfo>
    </SharedWithUsers>
  </documentManagement>
</p:properties>
</file>

<file path=customXml/itemProps1.xml><?xml version="1.0" encoding="utf-8"?>
<ds:datastoreItem xmlns:ds="http://schemas.openxmlformats.org/officeDocument/2006/customXml" ds:itemID="{BB879B54-5606-4EBE-A973-32C1372782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1be315-0766-4d80-b991-52bdee4f8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36826D-18E4-4A9C-95E7-6DC5053EC046}">
  <ds:schemaRefs>
    <ds:schemaRef ds:uri="http://schemas.microsoft.com/sharepoint/v3/contenttype/forms"/>
  </ds:schemaRefs>
</ds:datastoreItem>
</file>

<file path=customXml/itemProps3.xml><?xml version="1.0" encoding="utf-8"?>
<ds:datastoreItem xmlns:ds="http://schemas.openxmlformats.org/officeDocument/2006/customXml" ds:itemID="{4365DBA5-48C4-4620-B1D9-BB2791A08A15}">
  <ds:schemaRefs>
    <ds:schemaRef ds:uri="http://schemas.microsoft.com/office/2006/metadata/properties"/>
    <ds:schemaRef ds:uri="http://schemas.microsoft.com/office/infopath/2007/PartnerControls"/>
    <ds:schemaRef ds:uri="5b1be315-0766-4d80-b991-52bdee4f8bc9"/>
  </ds:schemaRefs>
</ds:datastoreItem>
</file>

<file path=docProps/app.xml><?xml version="1.0" encoding="utf-8"?>
<Properties xmlns="http://schemas.openxmlformats.org/officeDocument/2006/extended-properties" xmlns:vt="http://schemas.openxmlformats.org/officeDocument/2006/docPropsVTypes">
  <Template/>
  <TotalTime>8812</TotalTime>
  <Words>913</Words>
  <Application>Microsoft Macintosh PowerPoint</Application>
  <PresentationFormat>On-screen Show (4:3)</PresentationFormat>
  <Paragraphs>152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Transitioning to CA PPM On Demand</vt:lpstr>
      <vt:lpstr>Agenda</vt:lpstr>
      <vt:lpstr>Let’s start with some questions</vt:lpstr>
      <vt:lpstr>On Premise versus SaaS</vt:lpstr>
      <vt:lpstr>Advantages Matrix (which method has the advantage)</vt:lpstr>
      <vt:lpstr>Advantages Matrix (which method has the advantage)</vt:lpstr>
      <vt:lpstr>Advantages Matrix (which method has the advantage)</vt:lpstr>
      <vt:lpstr>Migrating to SaaS</vt:lpstr>
      <vt:lpstr>Sample Costs</vt:lpstr>
      <vt:lpstr>Sample Plan</vt:lpstr>
      <vt:lpstr>Running on SaaS</vt:lpstr>
      <vt:lpstr>Questions</vt:lpstr>
    </vt:vector>
  </TitlesOfParts>
  <Manager/>
  <Company>Rego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 Consuling: CA PPM / CA Clarity Expertise On Demand</dc:title>
  <dc:subject>CA PPM CA Clarity</dc:subject>
  <dc:creator>Rego Consulting</dc:creator>
  <cp:keywords>Rego Consuling, CA PPM, CA Clarity</cp:keywords>
  <dc:description/>
  <cp:lastModifiedBy>Fred Goff</cp:lastModifiedBy>
  <cp:revision>2129</cp:revision>
  <dcterms:created xsi:type="dcterms:W3CDTF">2014-04-20T00:43:18Z</dcterms:created>
  <dcterms:modified xsi:type="dcterms:W3CDTF">2015-05-02T17:34:57Z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0x010100FDF1D8D2BB357A4CA70BB87C595746C2</vt:lpwstr>
  </property>
</Properties>
</file>